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9.xml" ContentType="application/inkml+xml"/>
  <Override PartName="/ppt/ink/ink10.xml" ContentType="application/inkml+xml"/>
  <Override PartName="/ppt/notesSlides/notesSlide1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9" r:id="rId2"/>
    <p:sldId id="270" r:id="rId3"/>
    <p:sldId id="256" r:id="rId4"/>
    <p:sldId id="289" r:id="rId5"/>
    <p:sldId id="260" r:id="rId6"/>
    <p:sldId id="276" r:id="rId7"/>
    <p:sldId id="277" r:id="rId8"/>
    <p:sldId id="278" r:id="rId9"/>
    <p:sldId id="279" r:id="rId10"/>
    <p:sldId id="280" r:id="rId11"/>
    <p:sldId id="290" r:id="rId12"/>
    <p:sldId id="292" r:id="rId13"/>
    <p:sldId id="293" r:id="rId14"/>
    <p:sldId id="294" r:id="rId15"/>
    <p:sldId id="295" r:id="rId16"/>
    <p:sldId id="259" r:id="rId17"/>
    <p:sldId id="265" r:id="rId18"/>
    <p:sldId id="261" r:id="rId19"/>
    <p:sldId id="281" r:id="rId20"/>
    <p:sldId id="282" r:id="rId21"/>
    <p:sldId id="283" r:id="rId22"/>
    <p:sldId id="284" r:id="rId23"/>
    <p:sldId id="285" r:id="rId24"/>
    <p:sldId id="264" r:id="rId25"/>
    <p:sldId id="263" r:id="rId26"/>
    <p:sldId id="266" r:id="rId27"/>
    <p:sldId id="271" r:id="rId28"/>
    <p:sldId id="272" r:id="rId29"/>
    <p:sldId id="275" r:id="rId30"/>
    <p:sldId id="258" r:id="rId31"/>
    <p:sldId id="296" r:id="rId32"/>
    <p:sldId id="274" r:id="rId33"/>
    <p:sldId id="286" r:id="rId34"/>
    <p:sldId id="262"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504E"/>
    <a:srgbClr val="FE2626"/>
    <a:srgbClr val="777777"/>
    <a:srgbClr val="6600CC"/>
    <a:srgbClr val="764F00"/>
    <a:srgbClr val="FFFF99"/>
    <a:srgbClr val="302E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5" autoAdjust="0"/>
    <p:restoredTop sz="90162" autoAdjust="0"/>
  </p:normalViewPr>
  <p:slideViewPr>
    <p:cSldViewPr snapToGrid="0">
      <p:cViewPr varScale="1">
        <p:scale>
          <a:sx n="101" d="100"/>
          <a:sy n="101" d="100"/>
        </p:scale>
        <p:origin x="31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361 27 10 0,'0'-17'5'0,"3"15"-5"0,-3-1 9 16,0 3-7-16,0-2 0 15,0-1 2-15,-2 2 0 16,-3 6-6-16,-4 2 1 0,-1 6 3 15,-3 5 1-15,-5 1-1 16,-1 6 0-16,-2 3-1 16,-1 10 1-16,-1 4-1 15,-2 0 1-15,-4 0-1 16,-1 4 1-16,2-3-2 16,2-1 0-16,3-4 0 15,4-10 0-15,5-6 0 16,3-6 0-16,2-3 0 15,2-3 0-15,6-6 0 16,5-8 0-16,6-9-2 16,4-8 0-16,5-3-3 15,1-3 1-15,1-9-2 16,1-6 0-16</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280 20 11 0,'13'-20'5'0,"-12"24"-5"0,-1-8 8 16,0 4-6-16,0-1 0 16,-1 4 0-16,-5 5 1 15,-4 4-4-15,-4 4 0 16,-2 6 4-16,-4 4 0 16,-1 4-2-16,-1 10 1 15,-5 6 0-15,0 1 0 16,1-3-1-16,2-1 1 15,2-4-2-15,4-9 0 16,4-6-1-16,2-5 1 0,4-5 0 16,2-5 0-16,3-6-1 15,7-10 0-15,5-5-2 16,4-9 0-16,2-2-3 16,1-7 1-16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220 94 12 0,'1'-3'6'0,"1"-5"-3"15,-2 8 9-15,0 0-11 16,-2 2 1-16,0 2-1 16,-3 3 1-16,-2 7-3 15,-4 3 0-15,-4 4 3 16,0 5 0-16,-2 7-1 15,-3 2 0-15,-3 5 0 16,1-6 1-16,4-1-1 16,1-4 0-16,4-6-1 0,1-4 0 15,4-4 0-15,2-2 1 16,2-5-1-16,1-3 0 16,3-5 0-16,6-8 0 15,4-5 0-15,5-8 1 16,4-5-3-16,-1-5 0 15,1-4-1-15,1 0 1 16,0-1 0-16,-1-2 0 16,-2 3 0-16,-3 2 0 0,2 5 2 15,-5 7 0-15,-2 6 0 16,-2 4 0-16,-3 0 0 16,-1 5 1-16,-3 9-1 15,-4 6 1-15,-3 4 0 16,-5 8 1-16,-5 4 0 15,1 6 0-15,-5 7 0 16,-2 2 0-16,-3 2 0 16,3-7 0-16,3-4-1 15,3-3 0-15,3-6-1 16,4-4 1-16,1-6-2 16,4-1 1-16,0-4 0 15,4-4 1-15,4-7-2 16,4-4 1-16,4-7 0 15,4-5 0-15,-1-6-3 16,3-4 1-16,-1-1-3 0,0-4 1 16,-1-2 0-16,0 3 1 31,-1-6-1-31,-4 9 0 16,-3 5 3-16,-3 6 0 15,-1 5 1-15,-3 3 1 16,-1 5-1-16,-4 1 1 15,1 5-1-15,-2 2 1 16,-4 10 0-16,-2 0 1 16,-4 2 0-16,0 6 0 0,-1 0 0 15,1-1 0-15,2-3 0 16,3 0 0-16,2-2-2 16,2-4 1-16,1-2-1 15,2-2 1-15,1-1-1 16,3-4 0-16,6-2 0 15,1-7 0-15,3-3 0 16,0-4 0-16,1-3-1 16,1-4 0-16,-4 1-1 15,-1 2 0-15,-1 2 1 16,-3 3 0-16,-2 2 0 16,-2 2 0-16,0 3 1 15,-2 3 1-15,-3 3 0 16,0 3 1-16,-1 3-2 15,-4 3 1-15,1 5 0 16,0 0 0-16,1 2-1 16,2-1 0-16,1-3-1 0,2 0 1 15,1-3 0-15,0-2 0 16,2 0 0-16,1-4 0 16,3-5 0-16,4-3 0 15,1-6 0-15,2-1 1 16,0 1-1-16,0 1 0 15,-1 0 0-15,-2 2 0 16,-1 3 0-16,-2 0 0 16,-2 1 0-16,-1 2 0 0,-4 3 0 15,-1 2 0-15,-2 2-1 16,-2 0 1-16,-2 1 0 16,1-1 0-16,2-1 0 15,0 0 0-15,2-1 0 16,1 0 0-16,1 0-1 15,0 1 1-15,2-1-1 16,0-1 0-16,1 0-1 16,0 0 1-16,0 0 0 15,0 0 1-15,0 0 0 16,0 0 0-16,0 0-1 16,2-1 1-16,4-1 0 15,1 0 0-15,2-1-1 16,2 1 0-16,1-1-1 15,1-1 0-15,-1-1-1 16,0 1 1-16,-4 2-1 16,0 1 0-16</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14 24 11 0,'-6'1'5'0,"0"-2"-6"0,5 0 12 16,1 0-11-16,-1-1 0 15,1 2 0-15,0 0 1 0,0 0-1 16,0 0 1-16,2-1-1 16,1-1 0-16,0-1 0 15,4 2 0-15,2-1 0 16,2 1 0-16,2 1-1 15,3-1 0-15,-2 0 2 16,0-1 0-16,-1 1-4 16,0 0 1-16,0-2-1 15,-2 2 0-15</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 18 7 0,'5'0'3'0,"8"0"-1"0,-9-2 4 15,2 0-6-15,3-1 1 16,1 0 0-16,0-1 0 0,1 1-2 16,3 2 1-16,2 1 0 15,0 0 1-15,0 1-4 16,4 2 1-16</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250-2 11 0,'0'-2'5'0,"-4"13"-7"0,2-7 9 16,-2 2-7-16,-2 4 0 0,-4 3 2 16,0 7 0-16,-4 7-1 15,-3 6 0-15,-7 3 1 16,-1 1 1-16,1 6-1 15,1 1 1-15,2-2-2 16,2-5 1-16,5-5-2 16,1-7 0-16,4-3-1 15,4-5 0-15,0-3-1 16,4-5 1-16,2-2-1 16,4-6 0-16,0-4 0 15,3-3 0-15,2-3-1 16,2-6 1-16,1-5 0 15,3-5 0-15,1 0 0 16,2 0 0-16,-2 1 0 16,-1-3 0-16,-1 3 1 15,0 1 0-15,-3 3 1 16,0 3 1-16,-4 4-1 16,0 2 1-16,-3 2 1 0,0 4 0 15,-3 4 0-15,-2 6 0 16,-2 5 0-16,-4 5 1 15,-3 3 0-15,-4 7 1 16,-5 10-2-16,-5 8 0 16,2-1-1-16,-1 0 1 15,1 5-1-15,2-3 0 16,2-2-1-16,3-6 0 16,1-9-2-16,4-6 0 0,2-5-2 15,3-3 1-15,1-5-2 16,3-7 0-16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231 9 8 0,'3'-4'4'0,"-1"0"-4"15,-2 4 7-15,0 0-7 16,0 0 0-16,0 1 4 16,-2 3 1-16,-1 4-5 15,-1 3 0-15,-3 8 2 16,-5 8 1-16,-3 3 0 16,-5 5 0-16,-2 4-2 0,1 8 0 15,-2 1 0 1,2-1 0-16,1-5-1 0,1-4 0 15,5-2 0-15,2-11 0 16,4-3-1-16,1-6 1 16,2-4-1-16,4-8 0 15,2-7-1-15,5-4 1 16,3-6-2-16,3-8 0 16,1-5-2-16,7-10 1 15</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253 18 8 0,'7'-13'4'0,"-2"9"-4"16,-5 2 5-16,0 2-3 15,0 0 0-15,-3 4 0 16,0 1 1-16,-1 4-4 16,-2 1 1-16,-1 4 2 15,-5 2 0-15,-2 4-1 16,-2 5 0-16,-4 1 0 15,0 6 1-15,0 4-2 16,0 0 1-16,-1-1-1 16,2-2 0-16,2 1 0 15,1 0 1-15,4-4-1 16,2-3 1-16,0-2-3 16,2-8 0-16,4 0 0 15,3-7 0-15,1-6-2 0,0-4 0 16,4-5-1-16,2-7 1 15</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242 0 4 0,'-3'6'2'0,"2"-4"1"16,-1 0 2-16,-1-1-5 15,0 0 1-15,-1 2-1 16,0-1 1-16,0 3-1 16,-2 2 1-16,-1 4 0 15,-2 3 1-15,-1 3-1 16,-4 4 0-16,-2 3 0 15,-1 1 0-15,0 2-1 16,-2 4 1-16,2 3-1 16,0 1 0-16,1-1 0 15,2-4 1-15,1-6-1 16,3-3 0-16,2-5-3 16,0-3 0-16</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233 0 12 0,'-17'21'6'0,"1"17"-2"15,10-27 9-15,-2 8-13 16,-5 13 1-16,0 9 0 16,-3 3 0-16,-1 7-1 15,-2 3 0-15,-2-1 0 16,1-4 1-16,3-2-1 16,3 0 0-16,2-5 0 15,4-5 0-15,0-8-1 16,4-5 0-16,1-4-1 0,2-7 0 15,1-8-3-15,6-5 1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0-1-15,5 2 0 16,4 2 0-16,2 2 1 15,12 2 0-15,-3-4 0 0,1 6-1 16,6 2 1-16,0 2-1 16,-2 4 1-16,2-2-1 15,3 2 0-15,-1 0 0 16,1 4 0-16,-3-6-1 16,-8 2 1-16,2-2 0 15,2-2 0-15,-5-5 0 16,-7-1 0-16,3-2 1 15,-5-4 1-15,0 2 0 16,-5-4 0-16,-4 0-1 16,5-6 0-16,-5 6 0 15,0-16 1-15,0-1-3 16,0-3 0-16,0 0 0 16,0-8 0-16,0 4 0 15,0 0 0-15,0-2 0 16,-5 2 0-16,1 0 0 15,4 8 0-15,0 2 0 0,0-4 0 16,0 2 0-16,0-2 0 16,0 12 0-16,4 0 0 15,1-2-1-15,-5 8 1 16,2 0 0-16,7 4 1 16,0 0-2-16,5 2 1 15,-3-4 0-15,3 10 1 16,0 2-1-16,2 2 0 15,2 0 0-15,4 2 0 16,-1 6 0-16,2 2 0 0,-8 2 0 16,1 0 1-16,16-6-1 15,-2 0 1-15,-3-6-1 16,-2-2 0-16,-5 0 0 16,2-4 0-16,-4-4 0 15,-7 1 0-15,-2-5 0 16,5 2 1-16,-5 0-1 15,-9-4 1-15,0-8-1 16,5-1 1-16,-5-5-1 16,0-2 1-16,0-4-1 15,0 0 0-15,0-2 0 16,4 2 0-16,1-4 0 16,-5 0 0-16,0 2 0 15,2 0 0-15,-2 2 0 16,5 2 0-16,-5 10 0 15,4-6 0-15,1 4 0 16,-1 2 0-16,-4 8 0 0,5-6 0 16,-3 0 0-16,7 2 0 15,0 4-1-15,0 0 1 16,-4 4 0-16,2 2 0 16,2 4 0-16,4 8 0 15,6-6 0-15,-4 8 0 16,-1 0 0-16,2 6 0 15,2 0 0-15,0-6 0 16,7-2 0-16,-2-2 0 0,-3-2-1 16,-1 0 1-16,-1 0 0 15,-7 2 1-15,3-14-1 16,-3 4 0-16,3-4 0 16,-5-4 0-16,4-4 0 15,-6-2 1-15,2-10-1 16,-1 0 0-16,1 0 0 15,-4-6 0-15,-1 0 0 16,-4-10 0-16,0 4 0 16,0-2 0-16,0 6 0 15,5-2 0-15,-5 4 0 16,4 4 0-16,1 2 0 16,-3 2 0-16,3-1-1 15,-1 3 1-15,5 4 0 16,-2 6 0-16,2 2 0 15,0 2 1-15,1 2-1 16,3 10 0-16,8-4 0 16,-3 10 0-16,7 1 0 0,2-3 0 15,3 4-1-15,-1-2 1 16,3 4 0-16,-3-4 1 16,-4-2-2-16,-4-2 1 15,4 0 0-15,-7-4 1 16,-4-4-1-16,-3 0 0 15,3 2 0-15,-5 0 0 16,-5-8 0-16,1-4 1 16,-3-4-1-16,2-4 0 0,4 0-1 15,-3-2 1-15,0-8 0 16,-3-2 0-16,-2 0 0 16,0 0 0-16,0 2 0 15,0 0 0-15,0-3 0 16,0 5 0-16,0 4 0 15,0 0 0-15,0 2 0 16,7 0 0-16,-3 4 0 16,-2-4 0-16,3 8 0 15,0-2 0-15,4 4 0 16,0 4 0-16,2 4 0 16,3 0 0-16,4 6 0 15,5 8 0-15,2-6 0 16,-1 6 0-16,1 2 0 15,-2 4 0-15,0 0 0 16,2 1 0-16,0 1 0 0,2-6 0 16,-2-6 0-16,-2 0 0 15,-7-2 0-15,0-4 0 16,-3-2 0-16,1-2 0 16,-1-12 0-16,-1-2 0 15,1 0 0-15,-5-2 1 16,1-6-1-16,10-6 0 15,-13 2 0-15,4-1 0 16,-6 1 0-16,5-2 0 16,0 4 0-16,-2-6 0 0,2 4 0 15,0 4 0-15,7 2 0 16,-7 2 0-16,0 0-1 16,5 4 1-16,0 4 0 15,-8-2 0-15,8 8 0 16,0 4 1-16,1 0-1 15,6 2 0-15,2 4 0 16,4 4 0-16,2 0 0 16,1 6 0-16,-1 4 0 15,3-8 0-15,-7 2 0 16,-2 2 0-16,-3-4 0 16,0-2 0-16,-2 0 0 15,-5-4 1-15,-3-6-1 16,-1 1 1-16,-3-5 1 15,8-2 0-15,0-5-1 16,-5-7 1-16,-7 2-1 16,7-6 1-1,5-16-2-15,-1 8 0 16,-6-6 0-16,2 8 0 16,0 4-1-16,-4 0 1 15,-1 2 0-15,5 6 0 16,-2-2 0-16,2 0 0 15,5 8-1-15,-5 2 1 16,5 2 0-16,2 8 0 16,-3 8-1-16,3 0 1 15,7 2 0-15,-7 0 0 0,2 2 0 16,0 0 0-16,-2-2 0 16,2 0 1-16,-2 2-1 15,2-2 0-15,-4-2 0 16,-3-4 1-16,-2-2-1 15,-4-6 0-15,-2 2 0 16,-3-4 0-16,5-6 0 16,-1-6 0-16,1-2 0 15,-5-2 0-15,0-8 0 16,7 0 0-16,2-2 0 16,0-2 0-16,0 2 0 15,0 2 0-15,0 0 0 16,-2 6 0-16,2 6 0 15,-4 2 0-15,4 0 0 16,-7 2 0-16,2 2-1 0,-4 6 1 16,5 0-1-16,-5 0 1 15,9 0-1-15,0 0 0 16,-4 4 0-16,-1-2 1 16,1-2-1-16,-3 0 0 15,3 4-1-15,-5-4 1 16,0 0-2-16,0 0 0 15,0 4-5-15,0-4 0 16,0 2-3-16,0 2 1 16</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158 96 10 0,'2'6'5'0,"-12"1"-5"15,7 0 6-15,-1 3-5 16,-3 7 1-16,-3 11 1 15,-3 8 0-15,-2 8-4 16,1 5 1-16,0 8 2 16,1-3 0-16,0 0-1 15,2-1 0-15,1-3-1 16,3-2 1-16,1-7-2 16,3-8 1-16,2-7 0 15,-1-5 1-15,2-6-1 16,0-4 1-16,2-6-1 0,0-6 0 15,1-5 0-15,0-6 0 16,0-7 0-16,0 0 0 16,0-5-2-16,0-1 1 15,1-7-2-15,-1-5 1 16,0-4-1-16,-1-2 1 16,1 0-1-16,-1-5 1 15,-1 0 1-15,1 1 0 16,0 5 0-16,4 4 1 0,-2 1 0 15,-1 0 0-15,0 5 0 16,1 2 0-16,-1 4-1 16,-3 5 1-16,2 3 0 15,-2 4 1-15,-2 2-1 16,2 5 0-16,-1 0 0 16,-2 5 1-16,0 8 0 15,0 6 1-15,0 8-1 16,1 4 0-16,-1 5 1 15,-2 13 0-15,3 8-1 16,-3-1 1-16,2 1-1 16,-1 6 0-16,-3 1 0 15,1-8 0-15,1-2-1 16,-1-2 1-16,3-6-1 16,0-4 0-16,2-8 0 15,1-4 0-15,0-5-1 16,0-5 1-16,1-4 0 15,2-5 0-15,0-7-2 0,0-6 0 16,0-2 0-16,-2-3 1 16,0-3-2-16,1-3 1 15,-1-7-2-15,-1-2 0 16</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29 100 5 0,'-2'-5'2'0,"4"6"-1"16,-1-1 3-16,-1 0-4 15,0 1 1-15,0-1 0 16,0 0 0-16,0 0-2 16,0 0 1-16,0 3 0 15,0 1 1-15,0 1-1 16,0 5 1-16,0 0-1 15,0 8 1-15,-1 0 0 16,-1 7 0-16,1 8-1 16,0 2 1-16,-2 5-1 0,1 2 1 15,-1-2-1-15,2 3 1 16,0 1-1-16,-1-4 0 16,1-3-1-16,-1-4 1 15,1-6 0-15,-2-6 0 16,2-3 0-16,1-4 0 15,-2-4 0-15,1-4 0 0,-1-1 0 16,2-5 0-16,0-3 0 16,0-5 0-16,0-6 0 15,0-6 0-15,0-6 0 16,0-2 0-16,0-2 0 16,0-3 0-16,0-6 0 15,0-3 0-15,2 3 0 16,-1 2 1-16,1 1-1 15,-1 2 0-15,2 0-1 16,0-1 1-16,-2 1-1 16,2 3 1-16,0 3-1 15,0 2 0-15,-2 5 0 16,1 2 1-16,-1 5-1 16,-1 2 1-16,0 3 0 15,0 0 0-15,0 4 0 16,0-1 0-16,0 2 0 15,0 0 0-15,0 4 0 16,0 0 0-16,0 0 0 16,1 2 0-16,-1 1 0 0,0 1 0 15,0 3 0-15,0 1 0 16,-1 3 0-16,1 3 0 16,-1 3 1-16,1 6 0 15,0 3-1-15,0 0 1 16,0 2-1-16,0 9 1 15,1 1-1-15,-1 4 0 16,0 0 0-16,0 0 1 0,0 0-1 16,-1-1 0-16,-1-1 0 15,1-2 0-15,-1-7 0 16,1-6 0-16,-1-8 0 16,1-3 0-16,0-2-1 15,-1-5 1-15,1-3-2 16,-1-5 1-16,1-5-2 15,-2-3 1-15</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 2 6 0,'-1'3'3'0,"2"-8"-3"0,-1 5 5 15,0 1-5-15,0 3 1 16,0 2 0-16,0 6 1 15,0 2-2-15,0 3 0 16,-1 6 1-16,1 4 0 16,0 6-1-16,0 2 1 0,0 2-1 15,-2 0 0-15,2 1 0 16,0 2 1-16,0-2-1 16,0-1 0-16,0-3 0 15,0-4 0-15,2-3 0 16,-1-3 0-16,0-4 0 15,-1-2 0-15,2-3-1 16,-2-4 0-16,0-1-2 16,0-3 1-16</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4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36 0 6 0,'-10'56'3'0,"1"34"-3"15,5-59 4-15,-3 9-7 0,1 3 0 32</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107 0 9 0,'-5'40'4'0,"-9"39"-6"15,11-55 8-15,-2 7-7 16,-4 9 1-16,-1 7-2 16,-4 1 1-16,1-1 0 15,0-1 1-15,2-3-2 0,1-1 1 16</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183 20 5 0,'2'-18'2'0,"0"11"-2"15,-2 7 4-15,0 0-5 16,0 0 1-16,0 0 0 15,-2 1 0-15,1 3 0 16,-2 1 1-16,-1 1 0 16,0 6 0-16,-1 2 0 15,0 4 0-15,-3 1 0 16,0 3 0-16,1 8 0 0,-2 3 0 16,-1 3-1-16,-1 4 1 15,-4-1-1-15,3 2 0 16,0 2 0-16,-2 0 0 15,0-3 0-15,2-5 0 16,4-4-1-16,0-5 1 16,3-4-1-16,0-4 0 15,3-4-1-15,-1-3 0 16</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0 406 7 0,'15'-44'3'0,"6"-20"-3"16,-12 48 4-16,4-12-4 15,5-7 0-15,5-5 0 16,1 2 0-16,2 0-1 16,-2 0 1-16,-2 4-1 15,-4 3 0-15</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226 65 7 0,'-24'39'3'0,"-1"24"-4"0,18-48 5 0,-4 7-4 15,-1 7 0-15,2 1 0 16,-3 5 1-16,2-2-1 16,-2-3 0-16,0-1 0 15,0-1 0-15,3 0 0 16,0-2 1-16,2-2-1 16,1-5 0-16,1-3 0 15,-1-2 0-15,-2 0 0 16,4-5 0-16,-1-1 0 15,3-2 0-15,2-1 0 16,-1-2 0-16,5-1 0 16,1-2 0-16,1-2 0 15,0-2 0-15,2-3 0 16,2-4 1-16,2-3-1 16,1-2 0-16,-1-3 0 15,2-3 0-15,0-3-1 0,1-5 1 16,2-5 0-16,0 0 0 15,1 0 0-15,4-2 0 16,1-1 0-16,-2-4 0 16,0 4 0-16,-2 4 0 15,-2 4 0-15,-3 5 0 16,-3 3 0-16,-2 5 0 0,0 1 0 16,-3 5 0-16,0 2-1 15,-3 3 0-15,1-1-1 16,0 2 0-16</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24 0 7 0,'-6'21'3'0,"2"13"-2"16,3-23 6-16,-1 6-7 0,-1 1 0 15,2 2-1-15,-1 0 1 16,1 1 0-16,0-2 1 16,-1 4-2-16,1-2 1 15,1 0 0-15,0-4 0 16,0-1 0-16,1-2 0 16,1-4 0-16,-2 0 0 15,1-4 0-15,0 1 0 16,-1-2 0-16,0-3 0 0,0-2-2 15,0-2 1-15,0 2-1 16,0-4 0-16</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16 0 8 0,'-1'20'4'0,"-1"17"-5"0,5-25 7 0,-3 4-6 15,0 2 0-15,0 1 0 16,0 1 1-16,0 3-1 16,-1 3 0-16,-1-2 0 15,1 0 0-15,0 1 0 16,-1-2 0-16,2-4 0 16,-1-1 0-16,1-3 0 15,0-2 0-15,0-3 0 16,0-2 0-16,0-2-1 15,0-1 1-15,0-1 0 16,0 0 1-16,0-2-1 16,0 1 0-16,-2-2 0 15,2 0 0-15,2-1 0 16,-2 0 0-16,0 0 0 16,-2 0 0-16,2 0-1 15,0 0 1-15,-1 0 0 16,1-1 0-16,-2 1 0 15,2-1 0-15,-1 0 0 0,1-1 0 16,-1 0 0-16,1-1 0 16,0 1 0-16,0-3 0 15,0-4 0-15,0-1 0 16,0-3 0-16,1-2 1 16,-1-3-2-16,3-4 1 15,0 1 0-15,-2-2 0 16,3 0-1-16,2-6 1 15,-2-2-2-15,-1 1 0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5 204 7 0,'0'10'3'0,"0"-22"-1"0,-3 12 3 16,3 0-4-16,-4 0 0 15,4 0 3-15,-3 0 1 16,3 0-5-16,7 2 0 0,-7-2 3 16,0 0 1-16,0 0-2 15,0-2 1-15,-4 2-2 16,1 0 0-16,3 0-1 15,0 0 1-15,0-8-1 16,7 8 0-16,-7 4 0 16,7-8 0-16,-7 4 0 15,-4 0 0-15,10 0 0 16,-3-2 0-16,0-2 0 16,-3-2 1-16,7 2 0 15,0 0 0-15,5-6 0 16,2 0 0-16,0-5 0 15,2-1 1-15,1 6-1 16,-1-12 0-16,1 6 0 16,-1 2 0-16,-2 2 0 15,-2 2 0-15,2 0-1 16,-6-2 1-16,3 6-1 0,-1 0 1 16,-3 2-1-16,0 2 0 15,-2-2 0-15,2 4 0 16,0 4 0-16,0-2 0 15,0 6 0-15,-2-2 0 16,4 4 0-16,-1 4 0 16,5 2 0-16,-3 0 0 15,0 2 0-15,1 2 0 16,1-4 0-16,2-2 1 0,-4 1-2 16,-1-5 1-16,1 4 0 15,1-4 0-15,-3-6 0 16,-1 2 0-16,0-2 0 15,-2-4 1-15,4 0 0 16,-4 0 0-16,1-8-1 16,1-4 0-16,0-2 0 15,0 0 0-15,2 1 1 16,1-3 0-16,4-4-1 16,-2 0 1-16,2 4-1 15,-2 2 1-15,6 4 0 16,-6 4 0-16,-2 0-1 15,4 2 0-15,-3 0 0 16,1 4 0-16,-4 4 0 16,6 2 0-16,0 4-1 15,0 4 1-15,-5-2 0 0,1 8 1 16,0 8-1-16,-1-2 0 16,-2 1 0-16,0-5 0 15,-2 2 0-15,2-8 0 16,-3 2 0-16,3-2 1 15,-4-4-1-15,0 0 0 16,1-6 0-16,-1 0 1 16,-3-6 0-16,9 0 1 15,-2-6 0-15,0-4 0 16,0-4-1-16,0-2 1 16,3-4-1-16,-1-4 1 0,1 2-2 15,2 2 0-15,2-3 0 16,-2 3 0-16,2 4 0 15,-3-2 0-15,-1 8-1 16,-1 0 1-16,-2 4 0 16,0-2 0-16,0 8 0 15,-2 4 0-15,5 0 0 16,-1 6 0-16,0 2 0 16,2 12 0-16,6 2 0 15,-8-3 0-15,5 5 0 16,-4-6 0-16,4 6 0 15,-2-2 0-15,0-2 0 16,-1-8 0-16,3 0 0 16,-6 2 0-16,6-6 0 15,-4-4 0-15,1 2 0 16,-2-4 0-16,3-2 0 0,-2-8 0 16,4-2 0-16,-2 2 0 15,2-2 0-15,-4-8 0 16,4-4 0-16,2 2 1 15,-4 2-1-15,2-6 0 16,0 4 0-16,-6-4 0 16,3 4 0-16,3 2 0 15,-6-2 0-15,3 6 0 16,3 0 0-16,-4 6 0 16,2 4 0-16,0 0 0 0,2 0-1 15,0 8 1-15,-3 2 0 16,1 0 0-16,-2 10 0 15,0 0 1-15,-1 2-2 16,-3-2 1-16,3 8 0 16,0 2 1-16,-1-8-1 15,-1-2 0-15,0-4 0 16,2-2 0-16,1 4 0 16,1-8 0-16,-1 0 0 15,2-4 0-15,2 0 0 16,-2-3 0-16,2-3 0 15,2 0 0-15,4-3 0 16,-6-7 0-16,5-2-1 16,-3 2 1-16,3-10 0 15,-5 6 1-15,0-2-1 16,0-4 0-16,-6 2 0 16,3 4 0-16,-4 2 0 0,0 6 0 15,-4-2 0-15,2 2 0 16,-5 6 0-16,7 0 0 15,0 2 0-15,0 10 0 16,-2 4 0-16,2 0 0 16,0 2 0-16,4-2 0 15,-3 4 0-15,3 2 0 16,3 0 0-16,-2-2 0 16,2-5-1-16,-2-3 1 15,2 4 0-15,-4-8 1 0,0-2-1 16,3 2 0-16,-3-8 0 15,-1-4 0-15,4-2 0 16,-1-4 0-16,9 0 0 16,5 0 0-16,-4-8 0 15,2 7 1-15,-1-3-1 16,-4 2 0-16,-2 4 0 16,-3-2 0-16,5 4 0 15,-5 10 0-15,-2-2 0 16,-1 12 0-16,-3-8 0 15,-1 4 0-15,0 8 0 16,0 1 0-16,0 1 0 16,0-2 0-16,-2 2 0 15,2 2 0-15,0-6 0 16,0 0 1-16,0-2-2 16,0-8 1-16,-2 2 0 0,2-2 1 15,0-6 0-15,2-2 1 16,1-6 0-16,1 0 1 15,1 2-1-15,5-4 1 16,0 0-1-16,-1 0 1 16,0 4-2-16,1 0 1 15,-2-2-2-15,2 6 0 16,-1-2-3-16,-6 4 1 16,-1 0-5-16,-2 4 1 15,0-2-6-15,-4 6 0 16,4-2-1-16,-4 0 0 0</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23 0 10 0,'-2'29'5'0,"0"-3"-6"15,2-13 9-15,0 2-8 16,-2 4 1-16,1 2-1 16,-1 10 0-16,1 2-1 15,-2 0 1-15,2-1 0 16,-1-3 1-16,2-1-1 16,0-4 0-16,-1-2 0 15,1-6 0-15,-2 1 0 16,2-5 0-16,0-3 0 15,0-1 0-15,0-2-1 16,-1-2 0-16,-1-7-2 16,2 0 1-16,0-1-1 15,-1-3 1-15</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 0 10 0,'-1'19'5'0,"1"23"-6"16,0-28 10-16,0 5-9 15,0 4 0-15,0 4 0 16,0 5 1-16,0 2-2 16,1 5 1-16,1-2 0 15,-1 0 1-15,1 2-1 16,-1 3 1-1,5 15-2 1,1-5 1-16,-4-6-3 16,0-1 1-16</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39 0 9 0,'3'56'4'0,"-6"25"-5"0,3-53 6 0,-2 9-5 16,0 5 1-16,-1 5-1 16,-2 6 0-16,0-2 0 15,0-2 0-15,0-5 0 16,0-2 0-16,3-4 0 16,-1-9 0-16,1-4 0 15,1-6 0-15,2-6-2 16,1-3 0-16</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5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25 0 10 0,'0'24'5'0,"-1"17"0"0,1-27 9 0,-2 7-13 15,1 9 0-15,-1 4 1 16,-1 7 0-16,1 6-2 16,-1-3 0-16,0 0 1 15,0 1 1-15,2-2-1 16,-1 2 1-16,1-1-1 16,-1-3 0-16,2-6 0 15,2 1 0-15,-1-4-1 16,2-7 0-16,0-3 0 15,0-5 1-15,-2 2-2 16,2-5 1-16,-2-5-2 16,1-4 1-16,-2-5-3 15,-2-2 0-15,2-5-1 16,-1-1 0-16,0-5-1 16,-2-6 0-16</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16 0 12 0,'-2'29'6'0,"7"29"-3"0,-5-38 11 0,0 8-14 15,3 5 0-15,-2 4 1 16,-1 8 0-16,0-2-1 16,0 0 1-16,0 2-1 15,-1-5 1-15,1 1 0 16,-3-4 0-16,1-7-1 16,-2-3 1-16,1-9-1 15,3-2 0-15,-3-1 0 16,2-6 1-16,-1-4-2 15,1-2 1-15,4-8-1 16,-2-2 0-16,-1-4-2 16,-1-4 0-16,2-3-1 15,-1-4 0-15,0-1-1 16,0-2 0-16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23 100 9 0,'-6'9'4'0,"3"25"-2"0,3-26 7 16,-1 5-7-16,-1 6 0 16,1 1 1-16,-1 3 1 0,1 1-5 15,0 1 0-15,-1 3 3 16,1-4 1-16,-1-3-3 15,1-5 1-15,1-2-1 16,0-4 1-16,0-5-1 16,0 2 1-16,1-3-1 15,1-6 0-15,1-3 0 16,-1-5 0-16,3-3-1 16,3-3 1-16,1-4 0 15,-1-2 0-15,2-7 0 16,0-3 0-16,0-2 0 15,-1-2 0-15,2 1-1 16,-2 4 0-16,-2 1 0 16,-1 7 0-16,0 2 0 15,-2 6 1-15,-1 1-1 16,0 4 0-16,-2 4 0 16,0 7 1-16,-2 3 0 15,0 2 0-15,-2 7 0 16,-2 2 1-16,0 8-1 0,-1 4 0 15,0 4 0-15,-1 2 0 16,0 3 0-16,0-2 1 16,1-3-1-16,2-2 1 15,0-2-1-15,-1-10 0 16,4-1 0-16,-2-6 1 16,3-3-1-16,1-3 0 15,2-9-1-15,3-2 1 0,1-5-1 16,2-4 0-16,2-5-3 15,1-5 0-15</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233 921 10 0,'0'1'5'0,"0"-9"-1"16,0 9 5-16,-1 1-8 15,-2 4 1-15,-2 4 0 16,0 4 0-16,-4 8-2 16,2 2 0-16,-2 3 2 15,1 2 1-15,-2 1-1 16,0-1 0-16,0-1 0 16,1 0 0-16,4-5-1 15,-1-4 1-15,2-3-2 16,-1-6 0-16,4-1 0 0,2-6 0 15,4-6 0-15,-1-5 0 16,2-3 0-16,1-5 0 16,1-7-1-16,1-3 1 15,1-5-1-15,0 1 1 16,0-1-1-16,-2 5 0 16,0 3 1-16,-1 4 0 15,-3 3-1-15,0 5 1 16,-1 2 0-16,0 0 1 15,-2 4-1-15,-2 3 1 0,-2 5-2 16,2 0 1-16,-5 15 0 16,-3 3 1-16,1 5-2 15,-1 3 1-15,1 3 0 16,-1-3 1-16,1 0-1 16,-1 0 0-16,2-2 0 15,1-5 0-15,2-6 0 16,1-2 1-16,3-6-1 15,3-6 0-15,0-6-1 16,2-3 1-16,3-5-4 16,0-3 1-16,2-4-2 15,2-6 0-15,-1-1 0 16,0 1 1-16,2 1-1 16,-3 1 1-16,0 6 3 15,-1 3 0-15,-2 3 2 16,-1 2 1-16,-1 2 1 0,-2 1 0 15,-1 3 0-15,-4 4 1 16,-2 8-1-16,0 2 0 16,-3 4-1-16,-1 4 1 15,-2 4-1-15,0 1 0 16,0 1-1-16,-1-1 1 16,2 0-1-16,1 0 1 15,2-5-1-15,2-4 1 16,0-3-2-16,1-3 1 15,1-6-1-15,4-5 0 0,-1-7 0 16,3-4 0-16,2-6 0 16,1-5 0-16,2-8-4 15,-2-4 1-15,3-1-1 16,-1-1 0-16,-4 1 0 16,2 1 0-16,-1 2 0 15,-2 7 1-15,-1 9 4 16,-3 2 0-16,-1 3 0 15,-2 3 1-15,-1 6 0 16,-2 8 0-16,-1 6-1 16,-2 3 0-1,-8 20 0 1,0 1 1-16,1 2 0 16,3-4 0-16,1-4 0 15,2-6 0-15,2-3-1 16,4-6 1-16,3-3-1 15,1-3 0-15,3-9-1 0,2-7 0 16,1-7-1-16,1-6 1 16,2-2 0-16,1-4 0 15,1-5 0-15,2-7 0 16,-2 0 0-16,1 5 0 16,-2 3 0-16,-3 5 0 15,-1 6 0-15,-2 4 0 16,-3 3 0-16,1 4 0 15,-4 4 0-15,0 4 0 0,-4 6 0 16,-3 6 0-16,-2 6 0 16,1 7 0-16,-2 1 0 15,0 4 0-15,-3 0 0 16,2-2 0-16,3 0 0 16,0-5 0-16,3 1 0 15,3-8 0-15,3-2 0 16,-1-1 1-16,5-6-1 15,3-9 0-15,-1-4-1 16,3-4 1-16,2-6 0 16,1-5 0-16,0-6 0 15,2-4 0-15,0-2 0 16,0 1 0-16,1 2 0 16,-2 2 0-16,-2 4 0 15,-3 2 0-15,-1 8 0 16,-5 1 0-16,-2 6 0 15,-2 5 0-15,-2 4 0 16,0 6 0-16,-2 4 0 0,-3 6 0 16,0 1 0-16,-2 8 0 15,1 3 0-15,2-1 0 16,-1 1 0-16,2-2 0 16,-1-5 0-16,5-4 0 15,1-4-1-15,1-3 1 16,2-4 0-16,2-5 0 15,1-3 0-15,1-7 0 0,3-6 0 16,2-8 0-16,1-4-2 16,0-3 1-16,0 0-1 15,0 0 1-15,-3 1-1 16,-1 0 1-16,-2 4-1 16,0 5 1-16,-2 5 1 15,-2 2 0-15,-2 4 0 16,-1 7 1-16,-1 3-1 15,-2 7 1-15,-2 6-1 16,-2 3 1-16,1 5-1 16,1 2 0-16,-1 7 0 15,0 2 1-15,-1-3-1 16,2 1 0-16,1-6 0 16,1-6 0-16,2-4 0 15,1-3 1-15,0-5-1 16,3-4 0-16,3-6 0 15,1-3 0-15,0-7 0 16,1-6 0-16,-1-5 0 0,2-1 0 16,-1-3-1-16,3-4 1 15,-1-1 0-15,-2-3 0 16,1 6-1-16,0 1 1 16,-2 5 0-16,-1 2 0 15,0 7 0-15,-2 2 0 16,-1 3 0-16,0 4 0 15,-1 3 0-15,-2 7 1 16,-1 3-2-16,-2 7 1 16,-1 5 0-16,0 6 0 0,-2 0 0 15,-1 3 1-15,-1-3-1 16,-1 3 0-16,4-4 0 16,1-5 0-16,-1-3 0 15,3-5 1-15,3-5-2 16,2-3 1-16,3-8 0 15,4-5 0-15,2-5 0 16,-1-6 0-16,2-7 0 16,0-6 0-16,0 1 0 15,0-3 0-15,0 2-1 16,-1 1 1-16,-2 6 0 16,-1 6 0-16,-3 2 0 15,0 6 0-15,-3 4 0 16,-2 7 1-16,-2 4-2 15,-2 6 1-15,-2 5 0 16,0 4 1-16,-2 6-2 16,0 4 1-16,-2 5 0 0,-1-2 0 15,1-2 0-15,4-4 1 16,1-5-1-16,-1-4 0 16,4-3 0-16,1-3 1 15,3-5-1-15,3-6 0 16,1-5 0-16,2-6 0 15,3-5 0-15,-1-5 0 16,-1-2-1-16,1-4 1 16,-3-2 0-16,1 2 0 0,0 1 0 15,-3 4 0-15,-2 1 0 16,-1 5 0-16,0 3 0 16,0 4 0-16,-1 3 0 15,-1 5 0-15,-4 6 0 16,-1 8 0-16,-1 5 0 15,-2 3 0-15,-2 5 0 16,1 5 0-16,-2 3 0 16,3 0 0-16,1-4 0 15,2-4 0-15,3-5 0 16,1-5 1-16,2-4-2 16,2-3 1-16,2-4 0 15,3-8 0-15,1-4 0 16,0-7 1-16,2-2-1 15,-2-4 0-15,0-1-3 16,-3-1 1-16,-1-3-1 16,0 0 1-16,-2-1-1 0,-1 2 0 15,-1 3 0-15,-2 4 1 16,0 4 2-16,0 2 0 16,0 3 0-16,-1 3 0 15,1 1 0-15,0 8 1 16,1 5-1-16,-3 4 1 15,0 8-1-15,-3 3 1 16,1 5 1-16,0 4 0 16,1 4-1-16,2 1 1 15,0-2-1-15,1-2 0 0,0-4 0 16,0-5 1-16,2-6-3 16,-1-1 1-16,1-5 0 15,0-3 1-15,-1-5-1 16,1-4 0-16,-1-4 0 15,2-5 0-15,0-7 0 16,0-5 0-16,0-6 0 16,0-4 0-16,0-5 0 15,-1-4 0-15,-1-2-1 16,2 1 0-16,-1 3 1 16,0 3 0-16,-1 3 0 15,1 4 0-15,-1 4 0 16,-2 6 0-16,3 2 0 15,-2-1 1-15,1 7-1 16,1 1 1-16,-1 2-2 16,1 3 1-16,0 0 0 15,1 0 0-15,-2 4 0 0,2 1 0 16,0 6-1-16,0 4 1 16,0 3 0-16,0 5 0 15,0 3 0-15,0 5 0 16,0 2 0-16,2 5 0 15,-2 1 0-15,0-4 1 16,0-2-1-16,0-2 0 16,0-7 0-16,0-1 0 15,0-6 0-15,0-2 1 0,0-3-2 16,0-1 1-16,0-3-1 16,1-5 1-16,0-3 0 15,2-4 0-15,0-2 0 16,0-3 0-16,1-6 0 15,-2-3 0-15,-1-1 0 16,1-2 0-16,-1-2 0 16,-1 0 1-16,0-1-2 15,0-1 1-15,1-1-1 16,1-2 1-16,-1 4 0 16,1 2 0-16,-1 3 0 15,1 3 0-15,-2 4 0 16,0 2 0-16,0 2 0 15,0 4 1-15,-2 0-1 16,2 3 0-16,-1 1 0 16,1 0 1-16,0-1-1 15,0 2 0-15,1-1-1 16,-1 1 0-16,2 1 0 0,-2 1 1 16,0 2-1-16,1 1 0 15,-1 3 0-15,0 1 1 16,0 5 0-16,0 4 1 15,0 9-1-15,0 7 1 16,0 7 0-16,0 3 0 16,0 4-1-16,0 8 1 15,1-2-1-15,-1 2 0 16,0-3 0-16,0-3 1 0,3-4-1 16,3-7 0-16,-2-5 0 15,2-6 0-15,-3-5 0 16,1-6 0-16,-1-6 0 15,1-4 0-15,-1-6-4 16,0-4 0-16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 47 10 0,'0'9'5'0,"9"18"-2"0,-5-14 4 15,1 6-6-15,0 5 1 16,1 6-1-16,3 4 1 15,-1 5-3-15,1 2 1 16,1-2 1-16,-3-1 0 16,1-3-1-16,1-6 1 15,-2-1-1-15,0-3 1 16,-1-2-1-16,-2-5 0 0,1-4 0 16,-3-3 0-16,1-2 0 15,-1-3 0-15,-2-6 0 16,0-3 0-16,-2-5 0 15,1-2 0-15,-3-4-1 16,-1-4 1-16,1-6-2 16,-3-7 1-16,0-5-2 15,0-2 1-15,-2-3-1 16,0-4 1-16,2 1 0 16,0 0 1-1,1-7 0 1,4 13 1-16,0 3 0 15,1 11 0-15,1 4 0 16,0 6 0-16,-2 3 0 16,2 4 1-16,0 3-1 15,0 6 0-15,0 4 1 16,0 5 0-16,3 6 1 0,1 6 0 16,2 6 0-16,3 1 0 15,1 3 0-15,0 2 1 16,0 4-2-16,0-1 1 15,0 0-2-15,-2-1 0 16,-1-4 0-16,1-2 0 16,-3-5-1-16,1 0 1 15,-2-5 0-15,-1-4 1 16,0-3-2-16,-2-4 1 16,1-1 0-16,-2-4 0 0,-2-4 0 15,1-3 0-15,0-5-2 16,-2-3 0-16,0-4-2 15,0-7 0-15,0-4 0 16,-1-10 0-16</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 0 6 0,'6'59'3'0,"7"2"-4"15,-10-46 5-15,1 5-4 16,3 2 0-16,-1 2-1 15,1-2 1-15,-1-2-1 16,-2-5 0-16</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24 0 7 0,'0'3'3'0,"0"-5"-4"0,-2 3 6 16,2-1-5-16,-1 1 1 15,-2 2-1-15,0 1 0 16,-1 2 1-16,1 3 0 16,0 2 1-16,0 5 0 15,0 5 0-15,3 8 1 16,0 4 0-16,5 2 0 16,0 0-2-16,1 3 1 15,0-3-2-15,1 0 1 0,0 0-1 16,-1-2 1-16,1-4-2 15,0-3 1-15,0-1 0 16,-2-4 0-16,2-4 0 16,-3-1 0-16,0-4-4 15,-1-2 1-15,0-3-1 16,1-3 0-16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0 525 7 0,'0'6'3'0,"0"-14"-1"0,0 8 4 15,0 2-5-15,0-2 0 16,0 0 0-16,0 0 0 16,0-6-1-16,0 6 1 15,0 0 1-15,0 0 1 16,0 0-2-16,0 0 1 16,0 4 0-16,0-4 0 15,0 0-1-15,3 2 0 16,4 2 0-16,1 2 1 15,9 2 0-15,-2-4 0 0,1 6-1 16,4 2 1-16,0 2-1 16,-2 4 1-16,3-2-1 15,0 2 0-15,1 0 0 16,0 4 0-16,-2-6-1 16,-5 2 1-16,0-2 0 15,2-2 0-15,-4-5 0 16,-5-1 0-16,2-2 1 15,-3-4 1-15,0 2 0 16,-4-4 0-16,-3 0-1 16,4-6 0-16,-4 6 0 15,0-16 1-15,0-1-3 16,0-3 0-16,0 0 0 16,0-8 0-16,0 4 0 15,0 0 0-15,0-2 0 16,-4 2 0-16,1 0 0 15,3 8 0-15,0 2 0 0,0-4 0 16,0 2 0-16,0-2 0 16,0 12 0-16,3 0 0 15,1-2-1-15,-4 8 1 16,1 0 0-16,6 4 1 16,0 0-2-16,3 2 1 15,-2-4 0-15,2 10 1 16,0 2-1-16,2 2 0 15,2 0 0-15,2 2 0 16,0 6 0-16,0 2 0 0,-4 2 0 16,0 0 1-16,11-6-1 15,-1 0 1-15,-2-6-1 16,-1-2 0-16,-4 0 0 16,1-4 0-16,-3-4 0 15,-4 1 0-15,-2-5 0 16,3 2 1-16,-4 0-1 15,-6-4 1-15,0-8-1 16,4-1 1-16,-4-5-1 16,0-2 1-16,0-4-1 15,0 0 0-15,0-2 0 16,3 2 0-16,0-4 0 16,-3 0 0-16,0 2 0 15,2 0 0-15,-2 2 0 16,4 2 0-16,-4 10 0 15,3-6 0-15,0 4 0 16,1 2 0-16,-4 8 0 0,3-6 0 16,-1 0 0-16,4 2 0 15,1 4-1-15,0 0 1 16,-4 4 0-16,2 2 0 16,2 4 0-16,3 8 0 15,3-6 0-15,-1 8 0 16,-2 0 0-16,2 6 0 15,2 0 0-15,-1-6 0 16,5-2 0-16,-1-2 0 0,-2-2-1 16,-1 0 1-16,-1 0 0 15,-4 2 1-15,1-14-1 16,-2 4 0-16,2-4 0 16,-3-4 0-16,3-4 0 15,-5-2 1-15,2-10-1 16,-1 0 0-16,0 0 0 15,-2-6 0-15,-1 0 0 16,-3-10 0-16,0 4 0 16,0-2 0-16,0 6 0 15,4-2 0-15,-4 4 0 16,3 4 0-16,0 1 0 16,-1 3 0-16,1-1-1 15,1 3 1-15,2 4 0 16,-1 6 0-16,2 2 0 15,0 2 1-15,0 2-1 16,3 10 0-16,5-4 0 16,-2 10 0-16,6 1 0 0,1-2 0 15,2 3-1-15,0-2 1 16,1 4 0-16,-1-4 1 16,-3-2-2-16,-4-2 1 15,3 0 0-15,-4-4 1 16,-4-4-1-16,-2 0 0 15,2 2 0-15,-3 0 0 16,-4-8 0-16,1-4 1 16,-3-4-1-16,3-4 0 0,2 0-1 15,-3-2 1-15,0-8 0 16,-1-2 0-16,-2 0 0 16,0 0 0-16,0 1 0 15,0 1 0-15,0-3 0 16,0 5 0-16,0 4 0 15,0 0 0-15,0 2 0 16,5 0 0-16,-2 4 0 16,-1-4 0-16,1 8 0 15,1-2 0-15,2 4 0 16,1 4 0-16,2 4 0 16,1 0 0-16,3 6 0 15,4 8 0-15,1-6 0 16,1 6 0-16,-1 2 0 15,-1 4 0-15,0 0 0 16,1 1 0-16,1 2 0 0,1-7 0 16,-1-6 0-16,-3 0 0 15,-4-2 0-15,0-4 0 16,-2-2 0-16,0-2 0 16,0-12 0-16,-1-2 0 15,1 0 0-15,-4-2 1 16,0-6-1-16,8-6 0 15,-9 1 0-15,2 0 0 16,-4 1 0-16,4-2 0 16,-1 4 0-16,-1-6 0 0,2 4 0 15,0 4 0-15,5 2 0 16,-6 2 0-16,1 0-1 16,3 4 1-16,0 4 0 15,-5-2 0-15,5 8 0 16,0 4 1-16,2 0-1 15,3 2 0-15,2 4 0 16,3 4 0-16,2 0 0 16,0 6 0-16,0 4 0 15,1-8 0-15,-4 2 0 16,-2 2 0-16,-2-4 0 16,-1-2 0-16,0 0 0 15,-4-4 1-15,-4-6-1 16,1 1 1-16,-2-5 1 15,5-2 0-15,0-5-1 16,-3-7 1-16,-5 2-1 16,4-6 1-1,5-16-2-15,-1 8 0 16,-5-6 0-16,1 8 0 16,1 4-1-16,-4 0 1 15,1 2 0-15,3 6 0 16,-2-2 0-16,1 0 0 15,4 8-1-15,-3 2 1 16,3 2 0-16,2 8 0 16,-2 8-1-16,2 0 1 15,5 2 0-15,-6 0 0 0,3 2 0 16,-1 0 0-16,-1-2 0 16,1 0 1-16,-1 2-1 15,2-2 0-15,-4-2 0 16,-2-4 1-16,-1-2-1 15,-4-6 0-15,0 2 0 16,-3-4 0-16,3-6 0 16,1-6 0-16,-1-2 0 15,-3-2 0-15,0-8 0 16,5 0 0-16,2-2 0 16,-1-2 0-16,1 2 0 15,0 2 0-15,0 0 0 16,-2 6 0-16,1 6 0 15,-2 2 0-15,2 0 0 16,-4 2 0-16,1 2-1 0,-3 6 1 16,4 0-1-16,-4 0 1 15,7 0-1-15,-1 0 0 16,-2 4 0-16,-1-2 1 16,0-2-1-16,-1 0 0 15,1 4-1-15,-3-4 1 16,0 0-2-16,0 0 0 15,0 4-5-15,0-4 0 16,0 2-3-16,0 2 1 16</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16 201 6 0,'0'-16'3'0,"-7"-1"-2"0,7 10 3 0,0-3-4 16,-2-3 0-16,1-4-1 16,1-2 1-16,-2-3-1 15,1 0 0-15,1-4 0 16,-3-6 0-16</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0 115 7 0,'1'-2'3'0,"2"-1"-3"15,-1 0 7 1,0-3-6 0,1-2 1-16,0 0-1 15,-1 1 1-15,2-2-3 16,-1-3 1-16,1 0-1 16,2 0 0-16,1-3-2 15,1-3 0-15</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12 0 10 0,'-5'27'5'0,"1"16"-5"0,3-27 9 16,-1 7-9-16,2 3 0 15,2 7 0-15,-1 3 1 16,3 5-2-16,1-2 1 15,-3-1 0-15,1 1 0 16,2 0 0-16,-1-5 0 16,2 1-1-16,-1-8 1 15,2-6-3-15,-1-2 0 0</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6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 0 11 0,'8'33'5'0,"0"27"-5"16,-5-42 9-16,1 6-9 16,2 5 0-16,1 7 0 15,2 2 0-15,1-1 0 16,0-1 0-16,0 3 0 16,0-1 0-16,0 0 0 15,1 0 0-15,1-3-2 16,-1-2 1-16,-1-3-2 15,-1 1 1-15</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 0 12 0,'1'27'6'0,"1"22"-4"0,0-35 10 16,3 7-11-16,0 5 0 15,4 4-1-15,-2 3 0 16,0-1-1-16,2-2 1 16,-1 0 0-16,1 3 1 15,1-4-4-15,0-2 1 16,0-6-2-16,0-1 0 0</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 0 10 0,'-4'36'5'0,"5"27"-4"16,0-42 7-16,1 6-8 15,1 2 0-15,0 2 0 16,-1 3 1-16,3-1-1 16,-1-3 0-16,0-6 0 15,-1 1 0-15,0-8-2 0,0-3 1 16,0-3-2-16,-2-4 0 15,-1-2 0-15,0-4 1 16</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122 19 10 0,'4'-10'5'0,"0"3"-2"16,-4 7 5-16,2-3-4 15,-2 4 0-15,0-2-1 0,-3 4 1 16,-3 2-6-16,-4 1 0 15,0 3 4-15,0 1 0 16,-2 1-2-16,1 2 0 16,-1 4 0-16,1 2 0 15,-1 0-1-15,1 1 1 16,3-2-2-16,1-3 0 16,1-2-2-16,4-3 1 15,0-2-2-15,2-2 1 0</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86 43 7 0,'11'-10'3'0,"2"-1"-3"16,-8 9 4-16,-1-1-4 15,-1 1 0-15,0 1 2 16,-1-1 1-16,-2 2-2 15,0 0 1-15,-2 0 0 16,-3 3 1-16,-2 1 0 16,-1 2 0-16,-4 3-1 15,-2 4 0 1,-5 9-2 0,4 0 1-16,2-2-1 15,1-1 1-15,4-6-3 0,2-1 1 16,2-4-2-16,2-1 1 15,2-7-1-15,5-4 0 16,3-2-1-16,5-5 1 16,0-3 1-16,0-2 0 15,2-2 1-15,1 0 0 16,-2 1 1-16,-1 1 0 16,-1 0-1-16,-2 4 1 15,-2 4 0-15,-2 1 1 16,-2 2 0-16,-1 3 1 0,-3 2-1 15,-3 3 1-15,-4 4 1 16,-3 4 0-16,-1 4 0 16,-4 6 1-16,3-1-2 15,-4 4 1-15,2 0-1 16,2-5 0-16,4-2-1 16,0-3 0-16,4-3-3 15,3-3 0-15,4-2-3 16,2-3 0-16</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143 0 6 0,'-1'0'3'0,"-2"-1"-2"0,1 4 0 0,0 2-2 15,-4 2 1-15,-3 2 0 16,-2 3 1-16,-2 2-1 16,0-3 1-16,-3-2-1 15,4 0 0-15,0-2 1 16,2 0 0-16,0-2-2 16,2-1 0-16,0-2-1 15,1-1 1-15</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82 45 7 0,'-8'1'3'0,"-15"-3"-5"16,19-1 7-16,-2 2-3 15,0 1 1-15,1-2-1 16,-1 1 1-16,0-1-4 16,2 1 0-16,1 0 4 15,0 0 0-15,0 0-2 16,2-1 1-16,-1 2-1 15,2 0 0-15,-1 0 0 0,0 0 0 16,1 0-1-16,0 0 0 16,1-2 0-16,-1 2 1 15,3-4-1-15,1 0 0 16,2 2 0-16,0-2 0 16,1 1 0-16,1 0 1 15,1 0-2-15,-1 0 1 16,0 1 0-16,-1 2 0 0,1 0 0 15,1 1 0 1,-1 1-4-16,1 0 1 0,0-1-2 16,1 0 1-16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7 204 7 0,'0'10'3'0,"0"-22"-1"0,-5 12 3 16,5 0-4-16,-4 0 0 15,4 0 3-15,-5 0 1 16,5 0-5-16,9 2 0 0,-9-2 3 16,0 0 1-16,0 0-2 15,0-2 1-15,-4 2-2 16,-1 0 0-16,5 0-1 15,0 0 1-15,0-8-1 16,9 8 0-16,-9 4 0 16,9-8 0-16,-9 4 0 15,-4 0 0-15,10 0 0 16,-1-2 0-16,-1-2 0 16,-4-2 1-16,10 2 0 15,-1 0 0-15,6-6 0 16,3 0 0-16,1-5 0 15,1-1 1-15,3 6-1 16,-3-12 0-16,2 6 0 16,-1 2 0-16,-3 2 0 15,-2 2 0-15,2 0-1 16,-7-2 1-16,3 6-1 0,-1 0 1 16,-4 2-1-16,0 2 0 15,-2-2 0-15,2 4 0 16,0 4 0-16,0-2 0 15,0 6 0-15,-2-2 0 16,4 4 0-16,1 4 0 16,4 2 0-16,-3 0 0 15,1 2 0-15,-1 2 0 16,3-4 0-16,2-2 1 0,-4 1-2 16,-3-5 1-16,3 4 0 15,-1-4 0-15,-2-6 0 16,-2 2 0-16,1-2 0 15,-4-4 1-15,6 0 0 16,-6 0 0-16,2-8-1 16,1-4 0-16,0-2 0 15,0 0 0-15,3 1 1 16,1-3 0-16,5-4-1 16,-2 0 1-16,2 4-1 15,-2 2 1-15,7 4 0 16,-7 4 0-16,-3 0-1 15,5 2 0-15,-4 0 0 16,2 4 0-16,-5 4 0 16,7 2 0-16,0 4-1 15,0 4 1-15,-6-2 0 0,1 8 1 16,1 8-1-16,-3-2 0 16,-2 1 0-16,0-5 0 15,-2 2 0-15,2-8 0 16,-5 2 0-16,5-2 1 15,-4-4-1-15,-1 0 0 16,1-6 0-16,0 0 1 16,-5-6 0-16,11 0 1 15,-2-6 0-15,0-4 0 16,0-4-1-16,0-2 1 16,5-4-1-16,-3-4 1 0,2 2-2 15,3 2 0-15,2-3 0 16,-2 3 0-16,2 4 0 15,-4-2 0-15,-1 8-1 16,-1 0 1-16,-3 4 0 16,0-2 0-16,0 8 0 15,-2 4 0-15,6 0 0 16,-2 6 0-16,2 2 0 16,0 12 0-16,10 2 0 15,-12-3 0-15,8 5 0 16,-6-6 0-16,5 6 0 15,-2-2 0-15,0-2 0 16,-3-8 0-16,5 1 0 16,-6 1 0-16,6-6 0 15,-5-4 0-15,1 2 0 16,-3-4 0-16,5-2 0 0,-2-8 0 16,4-2 0-16,-2 2 0 15,2-2 0-15,-5-8 0 16,5-4 0-16,3 1 1 15,-5 3-1-15,2-6 0 16,0 4 0-16,-7-4 0 16,3 4 0-16,4 2 0 15,-7-2 0-15,3 6 0 16,4 0 0-16,-5 6 0 16,3 4 0-16,0 0 0 0,2 0-1 15,0 8 1-15,-4 2 0 16,1 0 0-16,-1 10 0 15,0 0 1-15,-3 2-2 16,-3-2 1-16,3 8 0 16,0 3 1-16,1-9-1 15,-3-2 0-15,0-4 0 16,2-2 0-16,3 4 0 16,-1-8 0-16,1 0 0 15,2-4 0-15,2 0 0 16,-2-3 0-16,2-3 0 15,2 0 0-15,7-3 0 16,-9-7 0-16,7-2-1 16,-5 2 1-16,5-10 0 15,-7 6 1-15,0-2-1 16,1-4 0-16,-8 2 0 16,2 4 0-16,-4 2 0 0,0 5 0 15,-4-1 0-15,2 2 0 16,-7 6 0-16,9 0 0 15,0 2 0-15,0 10 0 16,-2 5 0-16,2-1 0 16,0 2 0-16,4-2 0 15,-1 4 0-15,1 2 0 16,5 0 0-16,-2-2 0 16,2-5-1-16,-2-3 1 15,2 4 0-15,-4-8 1 0,-1-2-1 16,3 2 0-16,-2-8 0 15,-2-4 0-15,4-2 0 16,0-4 0-16,11 0 0 16,7 0 0-16,-5-8 0 15,3 7 1-15,-3-3-1 16,-4 2 0-16,-2 4 0 16,-5-2 0-16,7 4 0 15,-7 10 0-15,-2-2 0 16,-3 12 0-16,-2-8 0 15,-1 4 0-15,-1 8 0 16,0 1 0-16,0 1 0 16,0-2 0-16,-3 2 0 15,4 2 0-15,-1-6 0 16,0 0 1-16,0-2-2 16,0-8 1-16,-3 2 0 0,4-2 1 15,-1-6 0-15,2-2 1 16,2-6 0-16,1 0 1 15,2 2-1-15,6-4 1 16,1 0-1-16,-3 0 1 16,1 4-2-16,1 0 1 15,-1-2-2-15,0 6 0 16,0-2-3-16,-8 4 1 16,-2 0-5-16,-2 4 1 15,1-2-6-15,-6 6 0 16,5-2-1-16,-4 0 0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 7 12 0,'1'-2'6'0,"12"-1"-7"16,-8 2 11-16,2 1-10 16,7 0 0-16,2-1-1 15,1 1 1-15,1 0-3 16,1 0 0-16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227 150 13 0,'1'-4'6'0,"-2"5"0"0,1-1 6 0,0 0-12 16,0 0 0-16,-2 0 0 15,-1 0 0-15,-1 4-1 16,0 4 1-16,-5 2 0 16,-1 5 0-16,-1 6 0 15,-2 1 0-15,-1 5 0 16,-2-1 0-16,3-4 0 16,-1 0 1-16,4-3-1 15,3-4 0-15,1-1 0 16,2-4 0-16,1-3 0 15,1-3 0-15,5-4-1 16,6-6 1-16,2-1 0 16,1-8 0-16,5-4 0 15,-3-6 0-15,-1 0-2 16,0-2 1-16,0 1-1 16,-2 4 0-16,-1 2 0 0,-1-1 1 15,-2 5-1-15,-1 3 1 16,-1 3 1-16,0 1 0 15,-1 2 0-15,-1 1 0 16,0 1-1-16,-2 3 1 16,-1 4 0-16,-3 3 0 15,-3 2 0-15,-2 6 0 16,-5 1 0-16,-4 6 0 0,-3 4 0 16,-3 3 1-16,3 2-2 15,-1-5 1-15,3-4 0 16,3-2 0-16,2-4 0 15,3-4 0-15,3-3 0 16,2-4 0-16,5-4 0 16,3-5 0-16,3-7-1 15,5-6 1-15,4-4-2 16,2-2 1-16,4-2-1 16,-2-2 0-16,-2-3 0 15,-1 0 1-15,-1 2 0 16,-2 4 1-16,-3 4 2 15,-3 3 0-15,-1 5 1 16,-2 2 1-16,-2 3-1 16,-4 2 1-16,0 4-2 15,-4 7 1-15,-4 7-2 16,-4 6 1-16,-5 6-2 16,-2 1 0-16,-2 4 0 0,-2 2 0 15,3 3 0-15,0 0 0 16,4-1 0-16,2-1 0 15,3-9-2-15,4-5 1 16,2-3-2-16,3-4 0 16,3-5-2-16,2-4 1 15</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193 21 10 0,'4'-13'5'0,"1"6"-6"16,-4 5 8-16,-1 2-7 15,0 0 1-15,0 0-1 16,0 0 1-16,0 2 0 16,-3 3 1-16,-1 8 0 15,-6 3 1-15,-1 7-1 16,-4 2 1-16,-2 2-1 15,0 2 1-15,-2 5-2 16,2 1 0-16,0 2-1 16,1-3 0-16,2-4 0 15,1-4 0-15,3-5-5 16,2-4 1-16,1-4-1 16,2-5 0-16</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7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235-3 20 0,'-1'-1'10'0,"1"5"-15"0,-2 0 20 0,-1 3-15 15,-1 5 0-15,-5 4 0 16,-3 8 1-16,-4 7-2 15,-4-1 1-15,0 2 0 16,-4 1 1-16,2 5-1 16,1-1 0-16,2-3-1 15,2-2 1-15,3-5 0 16,1-7 0-16,4-4-1 16,4-2 0-16,2-5-3 15,3-4 1-15,3-3-2 16,4-10 0-16</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200 9 10 0,'9'-12'5'0,"-6"10"-6"15,-3 2 8-15,0 0-7 0,0 1 0 16,-2 3 1-16,-1 3 0 15,-1 5 0-15,-4 4 0 16,-4 2 1-16,-4 4 1 16,-2 5-1-16,-2 4 0 15,1 2-1-15,-2 1 1 16,2 1-3-16,2-5 1 16,1 1 0-16,4-7 0 15,2-5 0-15,2-2 0 0,3-3 0 16,2-6 1-16,4-5-1 15,4-5 0-15,3-4-2 16,4-4 1-16,5-7-2 16,3-7 1-16,1-1-2 15,2-7 1-15,0-1 0 16,0 1 0-16,-3 2 2 16,-3 3 1-16,-1 6 1 15,-5 0 0-15,-1 6 2 16,-3 2 0-16,-1 3-1 15,-2 3 1-15,-1 3-2 16,-3 6 0-16,-3 5 0 16,-3 3 0-16,-2 5-1 15,-2 7 1-15,-6 4-1 16,-1 5 1-16,-3 3 0 16,-1 0 1-16,1-1-1 15,-2-1 0-15,5-1-1 16,1-2 0-16,3-5 0 0,3-4 0 15,2-6 0-15,2-2 0 16,3-5-4-16,3-5 1 16,5-6-2-16,2-6 1 15</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305-2 12 0,'-8'1'6'0,"-4"15"-4"0,7-11 10 0,-2 7-12 15,-4 7 1-15,-2 5 0 16,-3 8 0-16,-4 3-2 16,-4 3 1-16,-3 3 1 15,1 1 0-15,2 1-1 16,-1-2 0-16,4-7 0 15,2-2 0-15,4-7 0 16,2-3 1-16,4-6-1 16,2-4 0-16,4-5-1 15,3-4 1-15,4-7 0 16,6-5 1-16,3-6-4 16,6-9 1-16,4-4-2 15,1-4 0-15,0 2 0 16,-1-1 1-16,0-1 0 0,-3 2 1 15,-1 2 3-15,-4 4 0 16,-2 4 2-16,-3 4 0 16,-3 5 0-16,-1 1 0 15,-2 6-1-15,-2 4 1 16,-4 6-1-16,-2 7 0 16,-5 3 0-16,-2 5 0 15,-2 3-1-15,-3 5 1 16,-4 9-1-16,0 2 1 0,-2-4-2 15,2 3 1-15,0-5-1 16,4 0 0-16,2-2 0 16,4-7 0-16,1-1-1 15,3-5 0-15,3-2-4 16,5-8 1-16,1-7-2 16,8-5 1-16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181 0 9 0,'-3'2'4'0,"-2"3"-3"15,3-2 6-15,1 2-8 16,-2 1 0-16,0 3 1 0,-1 2 1 15,-2 5-1-15,-1 1 1 16,-3 5-1-16,0-2 1 16,-3 3 0-16,-1 1 0 15,-2 4-1-15,-3 5 1 16,4-2-1-16,-4-1 0 16,3-4-3-16,1-2 0 15</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203 28 9 0,'-3'-10'4'0,"4"-5"-5"0,-1 15 6 16,0-3-6-16,0 3 1 16,0 0 0-16,0 0 1 15,0 0-1-15,-2 6 0 16,-6 4 1-16,-2 5 0 16,-2 1 1-16,-6 5 1 15,1 0-1-15,-1 6 0 16,-1 6 0-16,2-2 0 15,0-1-1-15,1-3 0 16,3-2-1-16,3-5 0 0,2-4 0 16,1-5 0-16,1-2 0 15,3-3 0-15,4-4 0 16,4-5 0-16,2-6 0 16,3-5 1-16,1-5-4 15,5-5 0-15,1-3-1 16,0 2 0-16</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136 0 11 0,'-4'18'5'0,"-5"22"-7"0,6-26 9 15,-4 6-6-15,-1 5 0 16,-1 4-1-16,0 1 0 16,-1 5-1-16,0 1 1 15,-1 5 0-15,-2-5 0 16,0-2-3-16,2-2 1 15,1-4-1-15,1-6 1 16</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236 0 6 0,'-8'7'3'0,"-13"12"2"16,15-10 5-16,-4 2-8 15,-3 6 0-15,-2 3 2 16,-1 3 0-16,-1 6-5 15,0 5 0-15,0 3 3 16,-1-3 0-16,3-1-2 16,-1 0 1-16,3-5-1 0,2-1 1 15,2-4-1-15,3-4 0 16,2-2 0-16,3-6 0 16,1-3-3-16,4-8 0 15,0-6-2-15,3-4 1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129 0 13 0,'-1'-4'6'0,"2"8"-10"15,-1-4 9-15,2 0-6 16,1 1 1-16,-2 2 0 16,0 2 1-16,-1 3-1 15,-1 2 0-15,-3 5 1 16,-2 7 1-16,-1 2 0 16,-2 4 1-16,1 1-1 15,-2 1 0-15,0 2 1 16,1 1 0-16,1 0-3 15,-1-1 1-15,-1-5-1 16,3-3 0-16,1-5 0 16,2-6 1-16,2-3-2 0,2-5 1 15,3-7 0-15,2-5 1 16,3-7-3-16,2-4 0 16,3-5-2-16,1-1 0 15,5-6 0-15,1-2 0 16,0 0 1-16,-2 2 0 15,-2 3 2-15,0 4 1 16,-3 5 1-16,-3 4 1 16,-2 2-1-16,-2 3 1 0,-2 2-1 15,-1 5 0-15,-6 3-1 16,-2 7 0-16,-4 6 0 16,-5 5 1-16,-2 4 0 15,-3 3 1-15,2 5-1 16,-1 4 0-16,-1 5 0 15,1 2 1-15,-2-4-1 16,2-3 0-16,1 1-1 16,3-8 0-16,3-3 0 15,3-4 0-15,6-5-4 16,0-5 1-16,4-7-1 16,3-5 0-16</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125-2 13 0,'-3'0'6'0,"3"0"-9"0,0 0 11 16,0 3-8-16,0 1 1 15,-3 2-1-15,1 4 1 16,-4 5 0-16,-3 6 0 16,1 4 1-16,-1 3 1 0,-1 3-1 15,0 0 1-15,0 7-1 16,0 0 1-16,0 4-2 16,0 2 0-16,2-4-1 15,0 0 1-15,4-2-1 16,1-8 0-16,2-3-1 15,1-6 1-15,1-5-4 16,4-7 0-16,2-8-2 16,3-8 0-16</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170-2 21 0,'-2'0'10'0,"0"28"-14"0,2-18 19 16,-1 4-16-16,-2 5 1 15,-3 4-1-15,-2 6 1 16,-4 6 0-16,-1-1 1 15,-2 5-1-15,-4-1 1 16,2-1-1-16,0 3 1 16,2-2 0-16,3-2 0 15,2-5-1-15,1-4 0 0,3-6 0 16,3-4 1-16,3-8-2 16,3-6 1-16,6-8 0 15,5-7 0-15,3-7-4 16,6-8 1-16,0-4-3 15,1-7 1-15</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8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240-2 8 0,'6'-6'4'0,"-6"6"-2"16,0 3 2-16,-5 3-4 15,-5 8 0-15,-4 2 1 16,-2 7 1-16,-4 6-1 15,0 7 0-15,-1 5 0 16,-1 1 0-16,0-2 0 16,0 1 0-16,2-3-1 15,3-4 1-15,3-5-2 16,2-3 1-16,5-10-4 0,3-2 1 16</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145 0 13 0,'-11'30'6'0,"-11"34"-3"16,15-45 9-16,-1 5-12 15,-1 8 1-15,-4 3-1 16,0 2 0-16,-1-4-1 15,1-3 1-15,2-6 0 16,1-4 0-16,3-5-1 16,1-3 1-16,4-7-3 15,2-5 1-15,5-5-2 16,3-8 0-16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276 5 11 0,'-7'-4'5'0,"5"2"-6"0,1 4 8 0,-2 3-6 16,-3 6 0-1,-12 31-1 1,-4 0 1-16,1 3-2 15,1 3 1-15,-3 0 0 16,0 0 1-16,2-5-1 16,-1-1 0-16,1-2 0 15,2-9 0-15,5-5 0 16,1-6 1-16,4-2-2 16,4-7 1-16,2-5-2 15,4-8 0-15,6-5-1 16,3-9 0-16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155 15 12 0,'2'-14'6'0,"4"12"-9"0,-6 2 11 15,0 0-8-15,0 0 0 16,0 2 0-16,-3 5 1 15,-2 7 0-15,-5 9 0 16,-2 3 0-16,-1 6 1 16,0 4-1-16,-1 5 1 15,0 4-1-15,-2 1 1 16,2-3-2-16,1-5 0 0,3-5 0 16,0-3 0-16,1-7 0 15,4-4 0-15,2-6-1 16,3-7 1-16,1-4-4 15,3-7 1-15,4-4-1 16,2-9 0-16</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86 0 13 0,'-23'49'6'0,"9"12"-3"15,11-38 10-15,0 8-14 16,0 3 1-16,0 5-1 16,1 2 1-16,-1-2 0 0,0 2 1 15,-1-4-2-15,-1-3 1 16,1-3 0-16,0-2 0 15,-1-4-2-15,2-3 0 16,1-3-2-16,0-5 0 16</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27 2 9 0,'0'-2'4'0,"4"3"-3"16,-2 2 5-16,-1 3-5 15,-1 2 1-15,2 3 1 16,-1 5 1-16,1 5-5 15,-2 5 1-15,-2 6 2 16,1 2 0-16,-2 1-1 16,-1-1 1-16,-4 3-2 15,4-3 0-15,0-2 0 16,0-2 1-16,1-4-1 16,1-5 0-16,-1-4-5 15,2-6 1-15</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81 0 13 0,'7'26'6'0,"-8"28"-3"15,0-37 7-15,-1 6-10 16,1 6 1-16,-4 8-1 16,0 2 1-16,-1 1-2 15,-3-1 1-15,-1 3 0 16,-1-1 0-16,2-3 0 16,2-3 0-16,0-2-3 15,1-5 1-15,1-4-2 0,2-3 0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4"/>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6 204 7 0,'0'10'3'0,"0"-22"-1"0,-4 12 3 16,4 0-4-16,-4 0 0 15,4 0 3-15,-4 0 1 16,4 0-5-16,8 2 0 0,-8-2 3 16,0 0 1-16,0 0-2 15,0-2 1-15,-4 2-2 16,0 0 0-16,4 0-1 15,0 0 1-15,0-8-1 16,8 8 0-16,-8 4 0 16,8-8 0-16,-8 4 0 15,-4 0 0-15,10 0 0 16,-2-2 0-16,0-2 0 16,-4-2 1-16,8 2 0 15,0 0 0-15,6-6 0 16,2 0 0-16,0-5 0 15,2-1 1-15,2 6-1 16,-2-12 0-16,2 6 0 16,-2 2 0-16,-2 2 0 15,-2 2 0-15,2 0-1 16,-6-2 1-16,2 6-1 0,0 0 1 16,-4 2-1-16,0 2 0 15,-2-2 0-15,2 4 0 16,0 4 0-16,0-2 0 15,0 6 0-15,-2-2 0 16,4 4 0-16,0 4 0 16,4 2 0-16,-2 0 0 15,0 2 0-15,0 2 0 16,2-4 0-16,2-2 1 0,-4 1-2 16,-2-5 1-16,2 4 0 15,0-4 0-15,-2-6 0 16,-2 2 0-16,0-2 0 15,-2-4 1-15,4 0 0 16,-4 0 0-16,1-8-1 16,1-4 0-16,0-2 0 15,0 0 0-15,2 1 1 16,2-3 0-16,4-4-1 16,-2 0 1-16,2 4-1 15,-2 2 1-15,6 4 0 16,-6 4 0-16,-2 0-1 15,4 2 0-15,-4 0 0 16,2 4 0-16,-4 4 0 16,6 2 0-16,0 4-1 15,0 4 1-15,-6-2 0 0,2 8 1 16,0 8-1-16,-2-2 0 16,-2 1 0-16,0-5 0 15,-2 2 0-15,2-8 0 16,-4 2 0-16,4-2 1 15,-4-4-1-15,0 0 0 16,0-6 0-16,0 0 1 16,-4-6 0-16,10 0 1 15,-2-6 0-15,0-4 0 16,0-4-1-16,0-2 1 16,4-4-1-16,-2-4 1 0,2 2-2 15,2 2 0-15,2-3 0 16,-2 3 0-16,2 4 0 15,-4-2 0-15,0 8-1 16,-2 0 1-16,-2 4 0 16,0-2 0-16,0 8 0 15,-2 4 0-15,6 0 0 16,-2 6 0-16,1 2 0 16,1 12 0-16,8 2 0 15,-10-3 0-15,6 5 0 16,-4-6 0-16,4 6 0 15,-2-2 0-15,0-2 0 16,-2-8 0-16,4 0 0 16,-6 2 0-16,6-6 0 15,-4-4 0-15,0 2 0 16,-2-4 0-16,4-2 0 0,-2-8 0 16,4-2 0-16,-2 2 0 15,2-2 0-15,-4-8 0 16,4-4 0-16,2 2 1 15,-4 2-1-15,2-6 0 16,0 4 0-16,-6-4 0 16,2 4 0-16,4 2 0 15,-6-2 0-15,2 6 0 16,4 0 0-16,-4 6 0 16,2 4 0-16,0 0 0 0,2 0-1 15,0 8 1-15,-4 2 0 16,2 0 0-16,-2 10 0 15,0 0 1-15,-2 2-2 16,-3-2 1-16,3 8 0 16,0 2 1-16,0-8-1 15,-2-2 0-15,0-4 0 16,2-2 0-16,2 4 0 16,0-8 0-16,0 0 0 15,2-4 0-15,2 0 0 16,-2-3 0-16,2-3 0 15,2 0 0-15,6-3 0 16,-8-7 0-16,6-2-1 16,-4 2 1-16,4-10 0 15,-6 6 1-15,0-2-1 16,0-4 0-16,-6 2 0 16,2 4 0-16,-4 2 0 0,0 6 0 15,-4-2 0-15,2 2 0 16,-6 6 0-16,8 0 0 15,0 2 0-15,0 10 0 16,-2 4 0-16,2 0 0 16,0 2 0-16,4-2 0 15,-2 4 0-15,2 2 0 16,4 0 0-16,-2-2 0 16,2-5-1-16,-2-3 1 15,2 4 0-15,-4-8 1 0,0-2-1 16,2 2 0-16,-2-8 0 15,-1-4 0-15,3-2 0 16,0-4 0-16,10 0 0 16,6 0 0-16,-4-8 0 15,2 7 1-15,-2-3-1 16,-4 2 0-16,-2 4 0 16,-4-2 0-16,6 4 0 15,-6 10 0-15,-2-2 0 16,-2 12 0-16,-2-8 0 15,-2 4 0-15,0 8 0 16,0 1 0-16,0 1 0 16,0-2 0-16,-2 2 0 15,2 2 0-15,0-6 0 16,0 0 1-16,0-2-2 16,0-8 1-16,-2 2 0 0,2-2 1 15,0-6 0-15,2-2 1 16,2-6 0-16,0 0 1 15,2 2-1-15,6-4 1 16,0 0-1-16,-2 0 1 16,0 4-2-16,2 0 1 15,-2-2-2-15,1 6 0 16,-1-2-3-16,-6 4 1 16,-2 0-5-16,-2 4 1 15,0-2-6-15,-4 6 0 16,4-2-1-16,-4 0 0 0</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68 0 7 0,'0'1'3'0,"3"3"-2"16,-2-1 3-16,2 3-3 15,0 2 0-15,0 4 2 16,0 4 0-16,0 5-3 16,-2 3 1-16,-1 2 2 15,-1 2 0-15,-2 7-1 16,-1 2 1-16,-2 1-2 16,-3 1 1-16,2-3-2 15,-1 0 1-15,-2 2-1 16,2-3 1-16,1-4-3 0,0-5 0 15,1 1-2-15,1-8 0 16,0-5-1-16,3-1 1 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147 0 6 0,'6'2'3'0,"2"6"-1"16,-5-4 4-16,0 3-4 15,0 5 0-15,-3 2 2 16,-3 5 0-16,-1 5-4 16,-2 5 0-16,-1 8 3 15,-4 4 0-15,-2 0-1 16,-2 8 0-16,1 0-1 15,-2-2 1-15,4 0-2 0,-1-4 0 16,1-2 0-16,2-4 0 16,2 0-1-16,0-8 1 15,3-7-4-15,-1-5 1 16,2-4-2-16,1-8 1 16</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75 0 12 0,'-14'35'6'0,"-2"22"-6"16,14-42 9-16,-3 8-10 15,1 2 1-15,0 10 0 0,1-1 0 16,0 0-1-16,0-3 1 16,-1-3 0-16,1-6 0 15,0-2 0-15,0-5 0 16,0-4-3-16,1-3 0 16,0-4 0-16,1-7 1 15</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9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23 0 12 0,'-4'25'6'0,"2"19"-4"0,4-28 12 16,-2 12-14-16,0 5 0 15,0 11 0-15,0 1 0 16,0 5 0-16,-2-1 0 15,1-2 0-15,0 2 0 16,-4 5 0 0,1-12 0-16,1-8 0 15,2-9 0-15,-1-6-4 16,2-8 0-16</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 0 11 0,'-1'4'5'0,"7"8"1"0,-5-8 5 15,1 4-10-15,2 2 0 0,-3 5 0 16,2 7 0-16,0 8-1 16,1 11 0-16,1 2 0 15,-1 7 1-15,-1 4-1 16,1 2 0-16,-5 5 0 16,2-1 1-16,-1 1-2 15,-3-5 1-15,2 0 0 16,-2-4 1-16,0-4-3 15,0-6 0-15,2-8-1 16,1-9 0-16,0-3-2 16,1-7 1-16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13-3 10 0,'-3'0'5'0,"7"9"-6"16,-2-6 9-16,-1 2-5 15,2 9 0-15,0 3 1 16,1 5 0-16,-1 7-5 15,3 5 0-15,-2 7 4 16,0 4 0-16,-1 2-1 16,0 7 0-16,-2 2 0 15,-1-2 0-15,-1 5-1 16,-2 0 1-16,0 2-1 16,-3-4 0-16,1 2 0 15,0-2 0-15,-2-5-1 16,2-6 0-16,-1-7 0 15,2-3 0-15,-1-8-4 0,4-7 0 16,1-3-3-16,0-3 1 16</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28 0 12 0,'-6'9'6'0,"2"22"-5"16,3-20 6-16,1 9-6 15,-2 8 1-15,-1 3 0 16,2 6 1-16,0 7-4 16,-2 6 1-16,1 2 1 15,1 1 1-15,-1 3-1 16,1 0 1-16,0-2-2 15,1 1 1-15,0-3-1 0,0 0 1 16,0-7-1-16,0-7 1 16,0-4-4-16,0-7 0 15,1-6-2-15,-1-5 0 16</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93 0 9 0,'-5'-3'4'0,"-3"8"-3"16,7-5 3-16,1 3-3 16,-1 4 0-16,-2 3 1 15,0 1 0-15,-1 5-1 16,-2 4 1-16,-1 8 1 16,0 7 0-16,-1 5 0 15,1 3 1-15,2 0-2 16,0 3 1-16,1-2-2 15,0-2 0-15,-1-7-1 0,3-10 1 16,-1 0-1 0,1-6 0-16,1-3-1 0,-1-5 1 15,1-3-3-15,1-6 1 16,0-7-3-16,1-5 0 16,1-5-1-16,-1-8 0 15</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28 4 8 0,'-2'1'4'0,"-4"-5"-5"0,6 2 7 0,0 2-6 16,0 2 1-16,-2 2-1 15,1 6 1-15,0 1-1 16,-1 4 1-1,1 3 1-15,-2 2 1 0,3 1-1 16,0 4 1-16,0 1-1 16,0 2 0-16,0-2 0 15,-2 2 0-15,0-6-2 16,0 0 1-16,2-7 0 16,-1-2 1-16,1-3-1 15,-2-2 0-15,1-3 0 16,1-3 0-16,0-2 0 15,1-6 0-15,1-2-1 16,-1-1 0-16,1-2 0 16,-2 0 0-16,2-2-1 0,-2 0 1 15,0 2 0-15,0 2 0 16,0-3-1-16,2 2 1 16,-2-1-1-16,0 1 0 15,0 1-2-15,0 0 1 16,0 1-2-16,0 1 1 15,0 0 0-15,-2 1 1 16,4 1 0-16,-2 1 0 16,0 2 1-16,0 2 1 0,0 1 0 15,0 1 1-15,1 1-1 16,1 2 1-16,-1 1-1 16,-1 1 1-16,0 0-1 15,2 3 1-15,-1-1 0 16,0 2 0-16,-2 1 0 15,0-2 0-15,-1 1 0 16,2-4 1-16,0-2-1 16,0-1 1-16,0 0-2 15,0-3 1-15,0 0-1 16,0-1 1-16,0-7-1 16,4 0 1-16,-1-4-1 15,3-4 1-15,1-4-6 16,0-5 1-16,2-8-1 15,1-9 0-15</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9 19 13 0,'-11'-6'6'0,"13"-3"-4"16,-2 7 11-16,0 0-13 16,0 2 1-16,0 0-1 15,0 0 1-15,0-1-2 16,0 1 1-16,0 0 0 16,0 0 0-16,0 0-1 15,2 1 1-15,-1 4 0 16,2 4 0-16,0 3 0 15,-3 2 0-15,3 4 0 16,0 4 0-16,0 5 0 16,1 5 1-16,-1 5-1 15,0 3 1-15,-2 3-1 16,-1 6 0-16,0 0 0 0,-3-2 0 16,0 1 0-16,0-2 0 15,1 2 0-15,-3-2 0 16,1-3 0-16,1-3 0 15,2-6 0-15,-1-4 0 16,2-4-5-16,0-6 1 16,2-6-1-16,-2-1 1 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57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274 1503 9 0,'0'-25'4'0,"-8"57"-3"16,4-21 6-16,-4 6-7 15,-4 12 0-15,-8 2 0 16,-4 19 1-16,-8 10-2 0,-3 10 1 16,-9 4 0-16,0-7 1 15,9-3-1-15,3-8 0 16,4-6 0-16,8-8 0 15,4-7 0-15,8-10 0 16,4-11-1-16,4-14 1 16,16-10 0-16,4-8 0 15,8-17-1-15,8-11 1 16,3-11 0-16,5-13 1 16,-8 6-1-16,-1 1 0 0,-3-1 0 15,0 11 0-15,-4 11 0 16,-8 7 1-16,-5 10-1 15,-3 4 1-15,-8 14-1 16,-8 10 1-16,-4 11-1 16,-3 11 1-16,-9 14 0 15,-8 21 0-15,-4 3 0 16,-4 15 0-16,-3-4 0 16,-5-3 0-16,4-8 0 15,9-3 0-15,3-3-2 16,8-22 0-16,4 4-1 15,4-15 1-15,4-9 0 16,8-15 0-16,16-11 0 16,4-10 0-16,8-7 1 15,8-15 0-15,-5-6 0 16,9-15 0-16,0 4 0 16,-9 4 0-16,1-1 0 15,-4 12 0-15,-4 6 0 0,-4 7 0 16,-5 7 0-16,-3 8 0 15,-4 10 0-15,-4 10 0 16,-8 18 0-16,-4 8 0 16,-4 16 0-16,-3 12 1 15,-13-1-1-15,-8 8 0 16,0 3 0-16,-3 3 0 16,-5-3 0-16,4 0 0 15,5-7 0-15,7-7 0 0,8-14 0 16,4-4 0-16,4-17-1 15,12-14 0-15,12-15 0 16,8-21 1-16,12-3-1 16,3-11 0-16,9-7 0 15,-4-3 1-15,-1-1 0 16,-3 4 0-16,-4 4-1 16,-8 14 1-16,-4 3 0 15,-5 7 0-15,-3 15 0 16,-12 17 1-16,-8 14 0 15,-3 14 0-15,-17 18-1 16,-8 14 1-16,-8 18 0 16,-11 14 0-16,3-1-1 15,5 5 0-15,3-5 0 16,4-6 1-16,8-7-1 0,5-11 0 16,7-18 0-16,8-17 0 15,8-18-2-15,4-21 1 16,12-24 0-16,16-15 0 15,7-11 0-15,13-20 0 16,0-15 0-16,3-6 0 16,-7 9 1-16,-4 5 1 15,-5 3-1-15,-3 14 1 16,-4 10 0-16,-8 12 0 16,-4 9-1-16,-5 5 1 15,1 6 1-15,-4 7 0 0,-8 11 0 16,-4 7 0-16,-4 8-1 15,0 13 1-15,-3 14 0 16,-9 22 0-16,-4 3-2 16,-8 7 1-16,-4-4-1 15,1 1 1-15,3-8-1 16,-8-3 0-16,9 0 0 16,7-14 0-16,4-18-2 15,8-6 0-15,8-12 0 16,12-13 0-16,4-8 0 15,4-14 0-15,11-14 0 16,5-13 0-16,8-8 2 16,-8-7 0-16,-1 0 0 15,-3 0 0-15,-4 14 0 16,-4 7 0-16,-4 14 0 16,0 7 0-16,-4 11 0 15,-9 7 1-15,-3 18-1 0,-3 13 0 16,-5 15 1-16,-12 18 1 15,-8 6-1-15,-8 8 1 16,0-1-1-16,-3 8 0 16,-5 3 0-16,8-14 1 15,5-7-2-15,7-11 0 16,8-10-1-16,4-7 1 16,12-21-1-16,12-15 0 15,4-10 0-15,8-25 0 0,7-7 0 16,9-7 0-16,0-14 0 15,-4-3 0-15,-1-1 1 16,-3 8 0-16,-4 6 0 16,-4 8 0-16,-9 10-1 15,1 11 1-15,-8 7 0 16,-8 21 1-16,0 14-1 16,-8 18 0-16,-4 10 0 15,-3 11 0-15,-13 7 0 16,0 3 1-16,-4 18-1 15,0-7 0-15,1-7 0 16,7 4 0-16,0-18-1 16,4-4 1-16,4-17 0 15,8-7 0-15,5-18 0 16,10-14 0-16,9-7 0 16,4-18 0-16,4-21 0 15,8 0 0-15,-5 0 0 16,1-3 0-16,0 6 0 0,-4 8 0 15,0 0-1-15,-8 3 1 16,-5 14 0-16,1 11 1 16,-12 14-1-16,-4 11 1 15,-4 13-1-15,-3 19 0 16,-9 10 0-16,-8 10 0 16,0 4 0-16,0 7 1 15,1-7 0-15,3-7 0 16,4-10-1-16,8-12 0 15,0-9 0-15,4-8 0 0,12-11-1 16,4-13 0-16,8-11 0 16,8-14 1-16,4-15-1 15,-5-6 1-15,1-11 0 16,-4 0 0-16,0 10 0 16,0 8 0-16,-4 7 0 15,-4 7 0-15,-5 10 0 16,-3 11 0-16,-4 7 0 15,0 11 0-15,-4 17 0 16,-3 11 0-16,-5 10 0 16,-8 11 0-16,-4 3 0 15,0-6 0-15,0-4 0 16,0-4 0-16,9-7 0 16,-1-10 0-16,4-7-2 15,8-11 1-15,12-10-2 16,4-11 0-16,4-8 1 15,3-16 0-15,5-12-1 0,-4-6 1 16,4-11 2-16,-4 4 1 16,0 3 1-16,-1 10 0 15,-3 12 0-15,-4 2 0 16,0 8 1-16,-4 14 1 16,-8 7-2-16,0 18 0 15,-4 13 0-15,-8 8 0 16,0 11 0-16,-4 6 0 15,1-3-2-15,-5 0 1 0,-4 0-1 16,4-7 0-16,0-4 0 16,8-7 0-16,4-6 0 15,0-12 0-15,4-10-2 16,8-7 0-16,8-10 0 16,4-12 0-16,4-16 0 15,0-1 0-15,4-11 0 16,0-6 1-16,-1 3 1 15,1 4 0-15,-4 6 0 16,0 5 0-16,-8 16 0 16,-4 5 0-16,-4 17 0 15,-4 14 1-15,-8 14-1 16,-8 22 1-16,-4-1-1 16,0 7 1-16,0 4-1 15,0 7 0-15,-7 4 0 16,3-4 1-16,4-7-1 15,4-4 0-15,4-17-1 0,4-11 1 16,8-10 0-16,8-14 0 16,4-15-1-16,0-14 0 15,0-6 0-15,0-8 1 16,4-4-1-16,0 1 1 16,3 0 0-16,-3 6 0 15,0 8 0-15,-4 11 0 16,-4 2 0-16,-4 8 0 15,-4 14 0-15,-8 11 1 0,0 17-1 16,-4-3 1-16,0 14-1 16,0 10 1-16,1 4-1 15,3 4 0-15,0-11 0 16,0-7 1-16,4-11-1 16,0-7 0-16,0-10 0 15,4-11 0-15,4-14 0 16,4-4 0-16,0-13-1 15,4-1 1-15,-1 0 0 16,1 0 1-16,0 4-1 16,0 4 0-16,-4 10 1 15,-4 17 0-15,0 8 0 16,-4 10 0-16,0 4 0 16,0 3 1-16,0 4-1 15,0 0 1-15,-4 3-2 16,0-7 1-16,4 4-5 15,-4-4 0-15</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5 0 10 0,'5'20'5'0,"1"6"-7"15,-5-18 9-15,2 9-7 16,0 5 0-16,-1 3 0 16,0 3 1-16,3 2-2 15,-5 5 1-15,1 1 0 16,-1 5 1-16,-1 0-1 15,-2 1 1-15,0 2 0 16,2 3 0-16,-4 0 0 16,2-1 1-16,-1 1-1 15,0 0 1-15,0 2-1 16,1-3 1-16,1-4-2 16,1-1 0-16,2-5 0 0,2 0 1 15,1-3-3-15,1-4 1 16,0-3-3-16,0-2 0 15</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 0 13 0,'1'13'6'0,"-4"16"-4"0,3-20 10 0,2 2-12 15,-1 6 1-15,2 3-1 16,0 6 1-16,-2 2-2 15,1 2 1-15,-1 1 0 16,-1-1 1-16,0 0-1 16,2 4 0-16,-2-3 0 15,0-2 0-15,-2-3-1 16,2-1 0-16,0-2-4 16,0-5 1-16</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3 131 10 0,'0'0'5'0,"-3"2"-4"16,3-2 5-16,0 0-6 16,0-1 1-16,0 0-1 15,0 1 1-15,0 0-1 16,3 1 0-16,-1-1 0 15,4-2 1-15,1-5 0 0,0 1 0 16,2-4-1-16,1-3 0 16,0-1 0-16,0-1 1 15,0 0-3-15,-1-2 0 16,-2 1-2-16,-2-1 1 16</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0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 3 7 0,'1'-3'3'0,"-1"13"-3"0,0-8 3 16,1-2-3-16,1 2 0 15,-2-2-3-15,1 0 1 16</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11 409 7 0,'-2'0'3'0,"2"1"-3"0,0 0 6 0,0-1-5 16,3-2 1-16,2-1 1 15,-1 0 0-15,2-2-4 16,-1-1 1-16,1-2 2 15,0 1 1-15,1-2-2 16,-1-1 1-16,1-2-1 16,-2 2 1-16,1 0-2 15,1-4 1-15,-1 0 0 16,0-1 0-16,-2 0-1 16,-1-1 1-16,-2 1-1 15,-1-1 0-15,0 0 0 16,-1 5 0-16,-2-1 0 15,0 2 0-15,-1 1 0 16,0 2 0-16,-1-1 0 16,1 1 1-16,0 0-2 0,-1 1 1 15,1 0 0-15,1-1 0 16,0 0-1-16,2 0 1 16,0 2 0-16,-1 0 0 15,1 1 0-15,-1 0 1 16,1 1-1-16,-2 0 0 15,0 1 0-15,2-1 0 16,-1 0 0-16,1 3 0 0,-1-1 0 16,1 1 0-16,0-2 0 15,1 3 0-15,0-1 0 16,0 1 0-16,-2 0 0 16,1 1 0-16,1-1 0 15,0 2 0-15,0-1 0 16,1 2 0-16,1 2 0 15,-1 1 0-15,2 0 0 16,0 3 0-16,0 2-1 16,1 2 1-16,0 1 0 15,0 2 0-15,1-1 0 16,-1-1 0-16,0 1-1 16,-1 0 1-16,-1-6-1 15,-1-2 0-15,-2-2 0 16,-1 0 1-16,-1-2-1 15,-1 0 1-15,0-4 0 16,-1-2 0-16,0-1 0 16,-2-3 1-16,-1-2-1 0,1 0 0 15,0-2 0-15,1-1 0 16,1 1 0-16,-1 0 0 16,2-2 0-16,1-1 0 15,1-1 0-15,4-1 0 16,2-1-1-16,0-5 1 15,4-1-3-15,-1-6 1 16,-2-3-2-16,1 1 1 16</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74-1 6 0,'0'2'3'0,"0"-2"-1"15,0 0 2-15,0 0-4 16,0 0 0-16,0 2-1 16,-1 2 1-16,-1 4 0 0,-1 2 0 15,1 1 0-15,-1 8 0 16,-3 4 0-16,0-1 0 31,-5 16 0-31,4-5 1 16,0 0-1-16,-1-8 0 15,3-4 0-15,0-5 0 16,1-3 0-16,1-3 0 16,3-2 0-16,-1-3 0 15,1-5 0-15,4-7 0 0,2-2 0 16,0-1 1-16,2-4-1 16,1-1 0-16,-2-3 0 15,-1 1 0-15,-1-3 0 16,0 0 0-16,-1 1 0 15,-1 0 0-15,0 3-1 16,-2-1 1-16,0 2-2 16,1 3 1-16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6 0 9 0,'-3'8'4'0,"0"14"-2"0,5-13 7 16,-1 6-7-16,4 9 0 16,-1 6 0-16,0 3 1 15,0 8-4-15,4 8 0 0,-4 0 2 16,2 2 0-16,-1 1-2 16,0 1 1-16,-1 0-3 15,0-7 0-15,-2 1-1 16,-1-3 0-16</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1 117 13 0,'-1'34'6'0,"1"45"-8"0,0-55 12 0,0 8-11 15,1 4 1-15,1 10 0 16,-4-4 0-16,4-3 0 15,-1-3 0-15,1-7 0 16,1-5 0-16,-1-5 0 16,1-5 1-16,0-4-1 15,0-7 0-15,1-6 0 16,1-7 0-16,0-7-1 16,1-8 1-16,0-5-2 15,1-3 1-15,1-10 0 16,2-4 0-16,0-5 0 15,0 1 1-15,0 0 0 16,0-1 0-16,2 8 2 16,-1 5 0-16,-2 12 0 15,-3 5 1-15,1 4-1 16,-2 5 0-16,1 6-1 16,-2 4 0-16,1 7-1 0,-4 5 1 15,2 6-2-15,-3 7 1 16,-1 4 0-16,-1 9 1 15,-2 5-1-15,-2 6 0 16,0 2 0-16,1-2 0 16,-1 0-2-16,0-6 1 15,2-4-1-15,1-11 1 16,0-3-1-16,2-5 1 0,-1-9-1 16,1-5 0-16,1-8-1 15,1-8 0-15</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251 189 12 0,'-1'-5'6'0,"1"7"-9"16,0-2 10-16,0 2-7 15,0 3 1-15,-2 5 2 16,1 10 1-16,-2 8-5 16,2 8 1-16,-2 3 2 0,0 7 0 15,0 2-1-15,0 0 1 16,0-3-2-16,1-6 0 15,-1-6 0-15,0-6 0 16,1-4 0-16,1-7 1 16,0-4-1-16,-1-6 1 15,2-5 0-15,3-7 0 16,0-6-2-16,1-8 1 16,0-12-1-16,1-2 1 0,-1 0-2 15,2-7 0-15,1 0 0 16,-1 3 0-16,-1 0 1 15,-2 7 1-15,-3 6-1 16,-1 5 1-16,1 5 0 16,-3 3 0-16,0 6 0 15,-1 6 0-15,-2 6-1 16,-1 7 1-16,-2 5 0 16,-1 5 0-16,0 2-1 15,0 2 1-15,2 2 0 16,2-4 0-16,0-6 1 15,2-3 0-15,1-2 0 16,0-7 1-16,2-5-1 16,1-5 1-16,1-5-1 15,4-4 0-15,0-4-1 16,1-4 1-16,0-7-1 16,1-3 1-16,0 0-2 0,0-2 1 15,-1 4 0-15,-2 5 0 16,-1 3 0-16,0 3 1 15,-2 6-2-15,-1 4 1 16,-1 2 0-16,-2 4 0 16,-1 4-1-16,-1 4 1 15,0 1 0-15,-2 7 0 16,1 5 0-16,-1 3 0 16,0 0 0-16,1 0 0 15,0-4 0-15,2-4 1 0,1-2-1 16,0-4 0-16,2 0-1 15,-1-4 1-15,2-1 0 16,2-6 0-16,2-3 0 16,0-7 0-16,2-4 0 15,0-1 0-15,1-5 0 16,0-1 0-16,0 0 0 16,-1-1 0-16,-2 0 0 15,0 1 1-15,-1 4-1 16,-1 0 0-16,-1 4 0 15,-1 3 0-15,0 3 0 16,-3 6 0-16,0 4 0 16,-1 5 0-16,-3 4 0 15,0 3 0-15,0 2 0 16,0 3 0-16,1 4 0 16,0-2 0-16,2-1 0 15,0-1 0-15,2-5 0 16,1-3 0-16,-1-3 0 0,2-3 0 15,3-6 0-15,3-9 0 16,1 0 0-16,2-3 1 16,1-4-1-16,0-1 0 15,-2 0 0-15,1-2 1 16,1-4-1-16,0-2 1 16,-2 1-1-16,-1 3 0 15,1 2 0-15,-3 3 0 0,0 4 0 16,-3 2 0-16,1 2 0 15,0 4 1-15,-1 1-1 16,-4 4 0-16,-1 2 0 16,-2 4 0-16,-3 5-1 15,0 8 1-15,-1 1 0 16,-1 4 0-16,-1 0 0 16,-2 1 0-16,2 0-1 15,1-6 1-15,2-4 0 16,3-3 0-16,0-2-3 15,1-4 1-15,1-4-2 16,3-3 0-16,2-2 0 16,1-5 1-16,1-4 0 15,0-4 0-15,2-4 2 16,0-2 1-16,-1 4 1 16,1 0 1-16,-2 2 0 15,1 3 0-15,-3 2-1 0,1 3 1 16,-1 3-1-16,-2 0 1 31,-7 12-2-31,-2 3 0 16,0 4 0-16,-1-1 0 15,2-2 0-15,1 3 0 16,1-3 1-16,0-2 0 16,1-1 0-16,2-1 0 15,1-3 0-15,2 0 0 0,0-3 0 16,3-1 0-16,1-3-1 15,2-3 0-15,0 0 0 16,0-5 0-16,-1 0 0 16,0 2 0-16,-3-1 0 15,-2 3 0-15,-1 1 0 16,-2 2 0-16,-1 3-1 16,-2 2 0-16,-1 0 0 15,-3 3 1-15,0 2-1 16,0 1 0-16,1-3 0 15,2 0 0-15,2 1 2 16,0-2 0-16,2-2-1 16,2 0 1-16,1-2 0 15,3-3 0-15,4 0 0 16,-1-1 0-16,-1 3-1 16,0-1 0-16,-1 0 0 15,-1 1 1-15,-2 1-1 16,-1-2 0-16,0 3 0 15,-1 0 0-15,-3 1 0 0,-4 0 0 16,1 0 0-16,-1 0 0 16,-2 0 0-16,-2 1 0 15,-2-1 0-15,3 1 0 16,-1 2 0-16,2-3 1 16,0 0-1-16,0 2 0 15,3-2 0-15,1 0 1 16,2 0-1-16,0 0 0 0,1 0-1 15,3 1 1-15,1-1 0 16,4 0 0-16,0 0 0 16,4 3 0-16,4-2 0 15,1-1 0-15,0 0 0 16,3 2 0-16,-1-1 0 16,-3-2 0-16,-2 1-1 15,-2 0 1-15,-3 0 0 16,-1 1 0-16,-2-1 0 15,-3 0 1-15,0 1-1 16,-1-1 0-16,-3 1 0 16,-2-2 0-16,-1 1-1 15,0-1 0-15,-1 1-1 16,0-1 0-16,-1 1 0 16,2 0 0-16,3-2-2 15,1 2 1-15,2 2 1 16,1-2 0-16,4-2 0 15,6 1 0-15,1 0 0 0,2 1 0 16</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 0 7 0,'3'6'3'0,"0"-5"-5"16,-3-1 7-16,0 0-5 15,1 3 0-15,2-3 0 16,-1-1 1-16,1 3-1 15,-1 1 1-15,0-1-1 16,1-1 1-16,0 3 0 0,1 4 0 16,-1 1 0-16,0 1 0 15,-1 5-1-15,0 3 1 16,1 4-1-16,-2 2 1 16,1 5 1-16,0 4 0 15,0 5-1-15,-2-2 0 16,1 0-1-16,-1 1 1 15,2 3-1-15,-1 0 0 16,1-4-1-16,-1-1 0 0,-1-3-3 16,0-5 1-16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57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47 2516 5 0,'-20'42'2'0,"13"57"2"16,3-68 3-16,0 15-7 16,0 11 0-16,4 13 0 15,0 8 1-15,0-4-1 16,0-3 0-16,0-15 0 15,0-7 0-15,0-13 0 16,0-15 1-16,0-21-1 16,0-18 0-16,4-10 0 0,0-14 0 31,-8-61 0-31,-4-6 0 16,-8 3 0-16,4 4 0 15,-4 24 0-15,12 18 1 16,0 21-1-16,0 25 1 15,0 25-1-15,-4 24 1 16,8 22 0-16,8 13 0 16,8 25 0-16,-4 18 0 15,-4 11-1-15,4-1 1 0,4-10 0 16,-1-7 0-16,-3-11 0 16,0 1 0-16,-4-29-2 15,0-11 1-15,0-14-1 16,-4-17 0-16,0-21 1 15,-4-22 0-15,0-14-1 16,-4-7 1-16,-4-17-1 16,-4-18 1-16,0-21-1 15,-11-18 0-15,-5-4-1 16,4-6 1-16,0 10 0 16,4 14 0-16,4 18 1 15,8 21 0-15,0 18 0 16,1 17 1-16,-1 21-1 15,4 19 1-15,0 16-1 16,4 15 1-16,0 35-1 16,4 22 1-16,0 6-1 15,8 7 1-15,7-3-1 0,1 4 0 16,0 3 0-16,0-11 0 16,0-10 0-16,0-15 0 15,-5-9 1-15,-3-19 0 16,0-10-1-16,-4-14 0 15,-4-15 0-15,4-13 0 16,-4-11 0-16,-4-18 0 16,0-17-1-16,-4-15 0 15,-4-10 0-15,-8-7 1 16,0 0 0-16,1 11 0 0,-1 13 0 16,4 11 0-16,4 8 0 15,0 9 0-15,4 19 0 16,0 10 1-16,8 7-1 15,8 11 1-15,0 24 0 16,8 11 0-16,-1 11-1 16,1 3 0-16,4 7 0 15,4-7 0-15,0 0 0 16,-5 4 1-16,1 6-2 16,-4-3 1-16,-4-3 0 15,-4-14 0-15,0-11-1 16,0-11 1-16,-4-10-2 15,0-15 0-15,0-17 1 16,-4-17 0-16,-1-12-1 16,-3-27 1-16,0-1 0 15,-3-13 0-15,-1-15 1 16,0-21 0-16,-4-10-1 0,4 17 1 16,0 15-1-16,0 17 1 15,-4 17 0-15,8 11 0 16,0 15 1-16,0 10 0 15,0 24-1-15,4 15 1 16,4 28 0-16,0 14 0 16,4 14-1-16,-1-11 1 15,5-3-1-15,0 4 1 0,0-7-1 16,-4-8 0-16,4-14 0 16,-8-10 0-16,0-14 0 15,0-15 1-15,-4-20-1 16,0-5 1-16,-4-13-1 15,0-11 1-15,0-24-1 16,-4-15 1-16,-4-10-1 16,0 14 0-16,0 10 1 15,4 18 1-15,-4 14-1 16,4 15 0-16,4 13 0 16,0 18 1-16,4 25 0 15,4 24 0-15,0 18-2 16,0 15 1-16,4-1-1 15,0 14 1-15,-1 11-1 16,1-11 1-16,0-10-1 16,0-18 0-16,-4-10 0 15,0-18 0-15,-4-25-1 0,0-18 1 16,-4-17 0-16,0-28 0 16,-4-29 0-16,-4 4 0 15,0-14-1-15,-4-21 0 16,0-25-1-16,0 7 1 15,-3 7-1-15,3 11 1 16,4 24-1-16,0 18 0 16,4 14 1-16,0 14 0 15,0 22 1-15,4 17 1 16,0 11-1-16,4 27 0 0,0 22 0 16,0 15 0-16,4 13-1 15,0-14 1-15,0 14 0 16,3 0 0-16,-3-3 0 15,0-21 0-15,0-8 0 16,0-17 0-16,-4-21 0 16,0-22 0-16,0-20 0 15,-4-15 0-15,-4-3-1 16,-4-11 1-16,0-11 0 16,-4-13 0-16,0-18-2 15,-7-15 1-15,-1 12 0 16,-4 2 0-16,4 19 0 15,4 17 0-15,4 11 1 16,0 10 0-16,5 14 0 16,-1 11 1-16,4 11 0 15,0 24 0-15,4 21-1 16,0 22 1-16,4 10-1 0,0 11 0 16,4-8 0-16,-1 8 1 15,5-7-1-15,0-11 0 16,-4-11 0-16,0-17 0 15,0-11 0-15,-4-20 1 16,0-23-1-16,-4-16 1 16,-4-4-1-16,0-15 0 15,-4-17 0-15,0-10 0 16,0-33 0-16,-4-2 0 16,0 6-1-16,1 11 1 0,-1 21 1 15,4 10 0-15,0 15 0 16,0 14 0-16,0 17 0 15,4 18 1-15,4 11-1 16,4 20 1-16,0 26-2 16,0 7 0-16,0 6 0 15,4-3 1-15,0-7-1 16,-4-21 0-16,4-4-1 16,-4-10 1-16,0-14 0 15,-4-1 0-15,0-17 0 16,0-17 1-16,0-15-1 15,0-21 0-15,0-17-1 16,-4-12 1-16,0-2 0 16,-4 6 0-16,0 11 0 15,4 14 0-15,0 14 0 16,0 11 0-16,0 14 0 0,4 18 1 16,0 10-1-16,4 14 0 15,0 21 0-15,0 18 0 16,0 4 0-16,0 7 0 15,0-8 0-15,0-6 0 16,0-15 0-16,0-10 0 16,0-11 0-16,-4-10 0 15,0-18 0-15,0-14 0 16,0-11 0-16,0-14 0 16,0-17-1-16,-4-15 1 0,-4 1 0 15,-4-5 1-15,4 8-1 16,-4 11 0-16,-4 14 1 15,8 10 0-15,0 7 0 16,4 11 0-16,0 14 0 16,0 14 0-16,0 14 0 15,4 18 0-15,0 21-1 16,4 7 0-16,0 0 0 16,0 8 0-16,0-22 0 15,-4-8 0-15,0-13 0 16,0-7 0-16,0-14 0 15,0-15 0-15,0-17 0 16,4-11 0-16,-4-24 0 16,0-14 0-16,-8-19 0 15,0 5 0-15,-4-1 0 16,4 1 0-16,0 13 0 16,0 15 0-16,1 13 0 15,3 5 0-15,0 17 0 0,4 14 1 16,0 14-1-16,0 17 0 15,4 15 0-15,11 21 0 16,1 14 0-16,-4 4 0 16,0 3 0-16,4-14 0 15,0 0 0-15,-4 4 0 16,0-11 0-16,4 4 0 16,-5-11 0-16,1-15 0 15,0-6 0-15,0-3 0 0,0-5 0 16,0-6 0-16,0-4 0 15,0 0 0-15,-4-7 0 16,0-3 0-16,-4 3 0 16,0-10 0-16,-4-1 0 15,4 4 0-15,-4-3 0 16,0 3 0-16,0 0 0 16,4-4 0-16,0 1 0 15,3 7 0-15,1-1-1 16,0-3 1-16,0 4 0 15,0-1 1-15,0 1-1 16,0-4 0-16,0 4 0 16,-4-8 0-16,0 1-1 15,-4-4 1-15,4-7-1 16,-4-4 1-16,0-14-1 16,-4-10 1-16,0-11-1 15,-4-21 1-15,-4 11 0 0,0-11 1 16,0-4-2-16,-4 4 1 15,5 7 0-15,-1 14 0 16,0 4 0-16,4 14 0 16,4 3 0-16,-4 11 0 15,4 14 0-15,4 7 1 16,4 14-1-16,4 14 1 16,4 11-1-16,4 18 0 15,-1 10 0-15,5 10 1 16,-4 8-1-16,4-4 0 0,-4-17-1 15,8-1 1-15,-4-17 0 16,-5-3 0-16,-3-11 0 16,0-15 0-16,0 1 0 15,-12-7 0-15,-4-22-1 16,-4 4 1-16,0-10-1 16,0-15 1-16,-3-7 0 15,-1-14 0-15,0-24 0 16,0-11 0-16,-4-1 0 15,0 8 0-15,4 14-1 16,0 11 1-16,4 10 0 16,0 11 0-16,4 3-1 15,0 11 1-15,0 11 0 16,4 10 0-16,4 0 0 16,0 10 0-16,0 19 0 15,4 2 0 1,0 19 0-1,0-4 0-15,-4-18-1 0,0 0 1 16,-4-10-1-16,0-7 0 16,-4-8-1-16,0-10 1 15,-4-7 1-15,0-7 0 16,0-4 0-16,-4-6 0 16,4 10 0-16,1 7 1 15,-1-4 0-15,4 7 0 16,0 4-1-16,4 15 1 0,0 13-1 15,4 0 1-15,4 0-1 16,0 4 1-16,-1 0-1 16,5-1 0-16,-4-2 0 15,0-5 0-15,-4-6 0 16,0 0 0-16,-4-8 0 16,0-6 1-16,0-8-1 15,-4-6 1-15,0-8 0 16,-4-3 0-16,0-7-1 15,0-22 1-15,0 4-1 16,-3-3 0-16,3 10 0 16,4 7 0-16,0 11 0 15,4 7 0-15,0 7 0 16,4 11 0-16,0 10 0 16,4 7 1-16,0 7-1 15,-1 0 0-15,1-6 0 16,0-1 0-16,0-7-4 0,0-7 1 15,0-11-2-15,-4-17 0 16</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82 2 4 0,'-2'-2'2'0,"4"0"0"16,-2 2-1-16,-2 2-2 16,1-1 0-16,-2-1 0 0,2 1 0 15,-1 0 2-15,-1-1 0 16,2 2-1-16,0-2 1 16,-1 2 0-16,1 1 1 15,1 2-1-15,0 1 1 16,0 4-2-16,0 3 1 15,0 0 0-15,-2 5 0 16,1 4 0-16,-1 5 1 16,1 4 0-16,0 5 0 0,-1 0 0 15,1 2 0-15,1 6-1 16,-3 2 1-16,0 0-2 16,-1 2 1-16,-1 4-1 15,-3 3 1-15,1-3-1 16,-2-3 0-16,3 2 0 15,1-2 0-15,0-5 0 16,5-6 0-16,0-5-3 16,2-5 0-16,-1-5-1 15,2-5 1-15</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80 310 12 0,'2'15'6'0,"-11"27"-8"15,11-27 10-15,-1 4-8 16,-1 5 0-16,-1 7 0 16,-1 7 0-16,1 4 0 15,1 1 0-15,0-3 0 16,-2-3 0-16,2-1 0 15,-1-6 0-15,1-2 0 16,0-5 0-16,0-8 0 16,0-1 0-16,0-3-1 0,-2-5 1 15,2-6 0-15,0 0 0 16,3-6-1-16,-3-3 1 16,0-4-2-16,0-2 1 15,0-3 0-15,0-2 0 16,-1-5-1-16,-1-1 1 15,1-5 0-15,-3 1 0 16,-1-1 1-16,3 0 1 16,0-4-1-16,1-2 0 0,1-1 0 15,0 3 1-15,0 1-1 16,1-2 0-16,-1 2 0 16,0-3 0-16,0-3 0 15,2 6 1-15,-1 4-1 16,-1 3 0-16,3 3 0 15,-2 5 1-15,1 1-1 16,1 7 0-16,-3 2 0 16,0 0 0-16,0 1 0 15,1 4 0-15,-1 1 0 16,1 0 0-16,-1-1-1 16,0 3 1-16,0 1 0 15,-1 1 1-15,0 2-1 16,-1 1 0-16,1 2 1 15,-1 5 0-15,2 8 0 16,0 3 0-16,0 5 0 16,0 4 0-16,0 3 0 0,0 0 0 31,-3 23-1-31,3-9 1 16,0-3-1-16,-1-6 0 15,0-3 0-15,1-3 0 16,-2 0 0-16,1-7 0 15,-2-2 0-15,0-5 0 16,2-3 0-16,-2-4 0 16,0-3 0-16,-1-2 0 15,-1-2 0-15,2-3 0 0,1-3 0 16,0-2 0-16,1 0 0 16,1-6 0-16,-2-4 0 15,1 0 0-15,-1-1 0 16,2-3 0-16,0-2 0 15,2-4 0-15,1-8 0 16,-2-4 0-16,1 2 0 16,-1-2 0-16,2 0 0 15,0-1 0-15,0 2 0 16,-1-3 0-16,0 4 0 16,-2 4 0-16,0 2-1 15,0 4 1-15,0 2 0 16,0 3 1-16,-2 4-1 15,2 3 0-15,0 2 0 16,-2 1 0-16,2 2 0 16,-2 3 0-16,2-1 0 15,-1 2 0-15,1 2-1 0,1 0 1 16,3 1 0-16,-1 3 1 16,0 1-1-16,0 4 0 15,0 4 0-15,0 1 0 16,-3 5 0-16,1 3 0 15,-1 6 0-15,-3 0 0 16,2 2 0-16,-1 0 0 16,-2 3 0-16,3 0 0 15,-2-1 0-15,1-3 0 0,0-2 0 16,0-3 0-16,2-4 0 16,0-1 0-16,0-2 0 15,0-5 0-15,0 0 0 16,0-5 0-16,0-1 0 15,0-3 0-15,0-1 0 16,0-4 0-16,-1-1 0 16,-1-3 0-16,1-1 0 15,-2-3 0-15,0-4 0 16,0-3 0-16,0-6 0 16,-1 0 0-16,-2-2 0 15,2-3 0-15,3 1 0 16,-2 1 0-16,4-1 0 15,-1 4 0-15,0 0 0 16,3 3 0-16,0 2 0 16,0 3 0-16,0 2 0 15,0 2 0-15,-1 1 0 16,0 0 0-16,-1 1 0 16,1 1 0-16,-1 0 0 0,-1 3 0 15,0 0 0-15,0 0 0 16,2-1 0-16,-2 0 0 15,1-1-1-15,0-2 1 16,1 2-1-16,-1-1 0 16,1-3 0-16,-2 0 1 15,1 3-2-15,-1-1 0 16,2 0-1-16,0 4 1 0</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17 0 8 0,'-2'36'4'0,"-2"49"-5"0,4-62 8 15,0 6-8-15,-2 13 1 16,0 4 0-16,2-1 0 15,-3 1 0-15,3 2 0 16,0 3 0-16,0 0 1 16,-2 1-1-16,2 0 1 15,0-1-1-15,0 1 1 16,-1-6-3-16,1-6 0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1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34 0 11 0,'-4'37'5'0,"-1"7"-7"0,4-34 8 0,1 3-6 16,-2 1 0-16,1 1 0 15,-2-1 0-15,2-2 0 16,-1 0 1-16,1 1-1 16,-1-5 0-16,0-1 0 15,0-2 0-15,2-1 0 16,-1 1 1-16,1-3-2 16,1-1 1-16,-1 0 0 15,0-1 0-15,0 0 0 16,0 0 0-16,0 0 0 15,-1 0 1-15,1-1-1 16,0-2 1-16,0 3 0 16,0-1 0-16,0 1 0 15,0 0 0-15,0 0-1 16,0 1 1-16,0 2-1 0,1-1 0 16,3 1 0-1,-1 0 0-15,0-3 0 0,0 1 0 16,-2-1 1-16,1-3 0 15,-1-1 0-15,1-1 0 16,-1 0 0-16,-1-1 0 16,0-2-1-16,0-1 1 15,0-2-2-15,0 0 1 16,2-3-1-16,-2 0 1 16,0-2-1-16,0 4 1 15,-2 2-1-15,2-2 1 0,2 4-1 16,-2 2 1-16,0 1 0 15,-2 1 0-15,1 2 0 16,1 2 1-16,0 1-2 16,-2 3 0-16,1 1 1 15,-1 4 0-15,1 1-1 16,0 0 1-16,-1 0-1 16,1 2 1-16,-1-1 0 15,1 1 0-15,1-2 0 16,0-1 0-16,1-1 0 15,2 0 0-15,0 0 0 16,0-3 1-16,0 0-1 16,0-1 0-16,-1-1 0 15,1 1 0-15,-3 0 0 16,2-3 0-16,-1 1 0 16,-1-1 0-16,0-1 0 15,-1-1 1-15,-4 1-1 0,3 0 1 16,-4 0-1-16,2-2 1 15,-2 0-2-15,-1 1 1 16,4-1 0-16,0 1 0 16,2 1 0-16,1 3 0 15,1-1-1-15,2 2 1 16,0-2 0-16,2 2 1 16,3 1-1-16,-1 0 0 15,1 2 0-15,-1-2 0 0,1 1 0 16,-3 1 0-16,0-2-1 15,-1 0 1-15,-1 0-1 16,0-1 1-16,-2-2 0 16,0 2 1-16,-1 1-2 15,0-2 1-15,0-2 0 16,-1-1 1-16,-2-1-1 16,-1-2 0-16,-2-1-1 15,2 0 1-15,-2-1 0 16,2 0 1-16,0 0-2 15,1 1 1-15,1 3 0 16,1-1 1-16,-1 2-1 16,2 0 0-16,0 0-1 15,2 1 1-15,2 0 0 16,0 3 1-16,-1 1-2 16,2 1 1-16,-1 1 0 15,-1 3 0-15,0-3 0 16,-1 1 1-16,0 1-2 0,-1-3 1 15,1 1 0-15,-2-1 1 16,0 0-1-16,0-1 1 16,0 1-2-16,0-3 1 15,0 1 0-15,0-1 1 16,0-2-2-16,0 0 1 16,0 0-1-16,0-1 1 15,0-1 0-15,0-1 1 16,0-1-2-16,0 3 1 0,0-2 0 15,0 2 1-15,0 0-2 16,0 0 1-16,0 0-1 16,0 0 0-16,0 1 0 15,0 3 1-15,1 1-2 16,-1 2 1-16,0 1 1 16,2 0 0-16,-1 2 0 15,0 1 0-15,1-1 0 16,-1 1 0-16,2-4-3 15,-1 1 1-15</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86-1 10 0,'3'-3'5'0,"-2"7"-7"16,-1-4 7-16,2 1-5 16,-2 1 0-16,0 1 0 0,-2 6 1 15,1 3-1-15,-2 7 0 16,-3 6 0-16,-1 7 1 16,-1 3-1-16,-1 5 1 15,1 4-1-15,-1 3 0 16,0-4 0-16,2-2 1 15,0-3-1-15,1-6 0 16,2-4 0-16,1-8 0 16,0-3-2-16,2-5 1 0,1-1-2 15,1-9 1-15</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104 5 6 0,'5'-6'3'0,"8"11"-1"15,-10-5 4-15,-2 0-7 16,2 2 1-16,-3 4 1 16,0 1 1-16,-1 8-2 15,-2 4 1-15,-1 7 1 16,-2 2 1-16,-3 2-1 15,-1 3 0-15,-1 0 0 16,-2 3 0-16,-1 3-1 0,2-1 0 16,1-5-1-16,1-2 1 15,1-4-1-15,2-6 1 16,3-3-2-16,1-4 1 16,0-4-3-16,3-4 1 15,3-6-3-15,3-5 1 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73 41 17 0,'6'-19'8'0,"-1"4"-8"0,-3 11 14 0,-1 3-15 16,-1 1 1-16,3-2 0 15,-1 2 0-15,-2 4 0 16,-2 4 0-16,-1 6 0 15,-1 2 0-15,0 3 0 16,-1 3 1-16,-2 7 0 16,0 4 0-16,0 2-1 15,-2-1 1-15,2 1-1 16,2-2 1-16,-1 3-1 16,0-4 1-16,0 1-1 15,2-7 0-15,0-5 0 16,1-4 0-16,0-4-1 15,2-4 0-15,2-6-2 16,2-6 0-16,1-3-1 16,2-10 1-16,3-3-2 15,-1-3 0-15</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148 14 17 0,'4'-11'8'0,"-2"8"-16"0,-2 3 17 15,0 1-8-15,0 3 1 16,-2 4-1-16,-1 7 1 16,-2 6-2-16,-1 5 0 15,-1 3 2-15,0 3 0 0,-5 3-1 16,1 2 1-16,-2 1-1 16,0 0 1-16,-4-2-1 15,4-9 0-15,0 3-1 16,3-3 1-16,3-7-1 15,-2-5 0-15,5-3-1 16,1-3 0-16,6-5-3 16,1-4 1-16,2-4-3 15,1-5 1-15</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 2 13 0,'-1'-1'6'0,"1"-2"-4"0,0 3 9 0,0 0-12 16,3 0 1-16,-1 2 1 15,1 1 0-15,0 5-1 16,0 5 0-16,0 3 0 15,0 6 1-15,-3 4 0 16,0 2 0-16,-2 3-1 16,1 2 1-16,-1 1-1 15,1 3 1-15,0 1-1 16,-1-5 1-16,1-4-1 16,-1-1 0-16,1-4 0 15,1-3 0-15,0-2-4 16,0-8 1-16,0 3-2 15,0-5 1-15</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24 0 6 0,'0'-1'3'0,"0"0"-3"0,0 2 2 0,2 2-2 16,-1 0 1-16,1 2 0 16,-2 3 0-16,0 2-1 15,0 4 1-15,0 1 1 16,0 6 0-16,1 2 1 16,-1 6 0-16,0 0-1 15,-1 0 1-15,-1 2-2 16,1 0 1-16,1 4-1 15,-2 0 0-15,1 2-1 16,-1-1 0-16,-2-2 0 16,3 0 0-16,-2 2 0 15,0-4 1-15,0-2-4 16,2-1 0-16,-2-2-1 0,0-4 0 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577"/>
    </inkml:context>
    <inkml:brush xml:id="br0">
      <inkml:brushProperty name="width" value="0.15875" units="cm"/>
      <inkml:brushProperty name="height" value="0.15875" units="cm"/>
      <inkml:brushProperty name="color" value="#DEEBF6"/>
      <inkml:brushProperty name="transparency" value="216"/>
    </inkml:brush>
    <inkml:brush xml:id="br1">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5419 1570 10 0,'0'-7'5'0,"8"7"-3"15,-8 0 5-15,0 0-7 16,8 0 0-16,-4 4 2 16,0 6 0-16,0 8-1 15,4 3 0-15,4 11 1 16,3 10 0-16,1 11 1 16,4 3 0-16,0 8-1 15,-9-32 0-15</inkml:trace>
  <inkml:trace contextRef="#ctx0" brushRef="#br0" timeOffset="1">5537 1895 32 265,'-11'-64'-3'0,"3"1"0"16,0 13 1-16,0 12 1 16,4 9 2-16,0 8 1 15,8 7-1-15,-4 10 1 16,4 15 0-16,8 10 1 16,-4 25-1-16,4 25 1 0,-4 13-1 15,-3-34 1-15</inkml:trace>
  <inkml:trace contextRef="#ctx0" brushRef="#br0" timeOffset="2">5348 1895 38 515,'-4'-46'-1'16,"0"-28"0"-16,0 17 3 16,0 15 0-16,0 14 0 15,-4 21 1-15,0 21-1 16,0 18 1-16,4 28-2 16,-4 28 0-16,0 7-1 0,-4 7 0 15,0 18 0-15,4 4 0 16,-4-8 0-16,4-10 0 15,1-25 0-15,3-17 1 16,-4-15-1-16,4-17 1 16,4-18-1-16,4-21 1 15,0-21-1-15,0-18 1 16,0-14-1-16,3-14 1 16,5-11-1-16,0 0 0 15,4-3 0-15,0 11 0 16,-4 9 0-16,0 19 0 0,0 14 0 15,-4 7 0-15,-4 19 0 16</inkml:trace>
  <inkml:trace contextRef="#ctx0" brushRef="#br0" timeOffset="3">5336 2399 57 828,'-4'46'0'16,"-7"39"0"-16</inkml:trace>
  <inkml:trace contextRef="#ctx0" brushRef="#br0" timeOffset="4">5292 3034 72 1969,'-16'60'0'0,"-8"32"0"15,4-11 0-15,-3-14 0 16,3-11 0-16,4-17 0 15,8 0 0-15,0-18 0 16,4-17 1-16,8-15-1 16,8-17 1-16,0-25-1 15,4-10 0-15,0-19 0 16,3 8 1-16,1 0-1 16,-4 11 0-16,-13 52 0 15</inkml:trace>
  <inkml:trace contextRef="#ctx0" brushRef="#br0" timeOffset="5">5288 3034 76 2172,'-4'21'0'0,"-12"53"0"15,-4 11 0-15,4-4 0 16,-7 0 0-16,-1-3 0 16,4 0 0-16,4-18 1 15,4-15-1-15,4-9 0 16,6-29 0-16</inkml:trace>
  <inkml:trace contextRef="#ctx0" brushRef="#br0" timeOffset="6">5127 3682 77 2265,'6'-16'0'0,"2"-9"0"0,0-10 0 16,4-8 0-16,-4-6 0 16,0 3 1-16,0 7-2 15,0 11 1-15,-4 3 0 16,0 8 0-16,0-1 0 16,-4 4 0-16,0 14 0 15,0 11 0-15,0 6 0 16,-4 8 0-16,0 7 0 15,0-1 0-15,0 1 0 16,0-11 0-16,4 4-1 16,-4-11 1-16,0-3 0 15,4-1 0-15,0-3 0 16,0-7 1-16,8-10-1 16,0-11 0-16,0-4 0 15,4-10 1-15,0-4-2 16,-1-4 1-16,1 1 0 0,0 10 0 15,0 4 0 1,-4 7 0-16,0 7 0 0,-4 3 0 16,-4 11 0-16,0 11 0 15,-4 7 0-15,0 6 0 16,0 1 0-16,-4 3 0 16,-4 4 0-16,0 7 0 15,0-4 0-15,1-7 0 16,-9 11 0-16,0-7 0 15,-4 3 0-15,8-3 0 16,-2-10-1-16</inkml:trace>
  <inkml:trace contextRef="#ctx0" brushRef="#br0" timeOffset="7">5127 3560 76 2875,'10'-35'0'0,"2"-18"0"15,0-4 0-15,-4-3 0 16,-4 7 0-16,0 14 0 0,0 1 1 16,-4 13-2-16,0 0 1 15,0 11 0-15,0 25 0 16,-4 6 0-16,-8 15 0 16,0 3-1-16,-4 11 1 15,5 0 0-15</inkml:trace>
  <inkml:trace contextRef="#ctx0" brushRef="#br0" timeOffset="8">5127 3450 74 3078,'6'-17'1'0,"6"-29"-1"16,0 14 1-16,-4 8-1 15,0-1 0-15,-4 11 0 16,-4 3 0-16,0 11-1 15,0 4 1-15,-8 13 0 16,-4 4 0-16,0 8-1 16,-4 2 1-16,14-27 0 15</inkml:trace>
  <inkml:trace contextRef="#ctx0" brushRef="#br0" timeOffset="9">5127 3402 75 3297,'6'-12'0'0,"6"-12"0"15,-4 6 0-15,0 8 0 16,-8 10 0-16,0 7 0 16,-4 7-1-16,4 7 1 15,-8 7-1-15,0 4 1 16,-4 3 0-16,10-30 0 15</inkml:trace>
  <inkml:trace contextRef="#ctx0" brushRef="#br0" timeOffset="10">4864 3852 73 4156,'-5'4'0'16,"-3"7"0"-16,1-15 0 15,3 1 0-15,4-4 0 0,0 6 0 16</inkml:trace>
  <inkml:trace contextRef="#ctx0" brushRef="#br0" timeOffset="11">4804 3852 68 4359,'0'1'0'16,"4"2"0"-16,0 8 0 15,4-4 0-15,0 0 0 16,4 7 0-16,7-7 0 16,5 4 0-16,-8-1 0 15,-4-3 0-15,4-3 0 0,-8-1 0 16,0 4 0-16</inkml:trace>
  <inkml:trace contextRef="#ctx0" brushRef="#br0" timeOffset="12">4943 3944 70 4484,'0'-7'0'16,"-4"0"0"-16,-8 0 1 15,0-3-1-15,0 3 0 16,0 3 0-16,0 0 0 16,-4 4-1-16,8 0 1 15,1 0 0-15,3 4 0 16,0 0-1-16,4-12 1 0,0 8 0 16,11 4 0-16,13-8 0 15,0-3 0-15,0-10 0 16,8 3 1-16,-20 6 0 15</inkml:trace>
  <inkml:trace contextRef="#ctx0" brushRef="#br0" timeOffset="13">5127 3704 76 4672,'10'-10'1'0,"18"-18"0"15,0-4 0-15,0-7-1 16,-5 0 1-16,-3 4-1 16,-4-11 0-16,0 0 0 15,-11 27 0-15</inkml:trace>
  <inkml:trace contextRef="#ctx0" brushRef="#br0" timeOffset="14">5297 3286 78 4828,'-5'16'-1'0,"-11"27"1"16,-4 2 0-16,4-2 0 15,1 6 0-15,-1-6 0 31,0-5 0-31,4-6 0 16,12-7 0-16,0-25 1 16,4-4-1-16,4 1 1 15,4-11-1-15,0-8 1 16,3-9-1-16,5-5 1 0,4-6-1 16,0-4 0-16,-22 42 0 15</inkml:trace>
  <inkml:trace contextRef="#ctx0" brushRef="#br0" timeOffset="15">5302 3530 79 5094,'-14'30'0'15,"2"5"0"-15,0-7 0 16,0 1 0-16,4-12 0 15,4-10 0-15,4-7 0 16,4-14 1-16,4 0-1 16,8-7 1-16,4-11-1 15,-4 1 0-15</inkml:trace>
  <inkml:trace contextRef="#ctx0" brushRef="#br0" timeOffset="16">5308 3564 76 5703,'-12'24'1'16,"0"-10"-1"-16,4 4 0 0,0-4 0 15,0 0 0-15,0 4 0 16,0-4 0-16,0 0 0 15,0 0 0-15,1 0 0 16,-1 4 0-16,0-4 0 16,4-7 0-16,0 3 0 15,0-6 0-15,3-1 0 16</inkml:trace>
  <inkml:trace contextRef="#ctx0" brushRef="#br0" timeOffset="17">5178 3799 77 5828,'-1'1'0'16,"1"6"0"-16,-8-4 0 15,0 4 0-15,0-7 0 16,0 0 0-16,-4 0 0 15,8 0 0-15,2-1 0 16</inkml:trace>
  <inkml:trace contextRef="#ctx0" brushRef="#br0" timeOffset="18">5085 3852 76 5969,'1'1'0'15,"3"2"0"-15,8-3 1 16,-1 0-1-16,5-3 0 15,0-1 0-15,0-3 1 16,-4 11-1-16,-7-7 0 16</inkml:trace>
  <inkml:trace contextRef="#ctx0" brushRef="#br0" timeOffset="19">5178 3806 79 6140,'-13'11'0'0,"-3"0"0"16,0 7 0-16,10-13-1 16</inkml:trace>
  <inkml:trace contextRef="#ctx0" brushRef="#br0" timeOffset="20">5126 3852 79 6156,'-5'4'-1'16,"-7"10"1"-16,1-3 0 15,3-1 0-15,4 1 0 16,4 3 0-16,0-10 0 16,4 6 0-16,-4-10 0 15,15 0 0-15,1-7 0 16,0-3 0-16,0 3 0 15,0-4 0-15,-7 7 0 16</inkml:trace>
  <inkml:trace contextRef="#ctx0" brushRef="#br0" timeOffset="21">5178 3874 81 6390,'-5'3'0'16,"-15"11"0"-16,0-3 0 16,4 0 0-16,1-4 1 15,3 0-1-15,4 3 0 16,0-6 0-16,7-1 0 16</inkml:trace>
  <inkml:trace contextRef="#ctx0" brushRef="#br0" timeOffset="22">5133 3944 82 6515,'4'-1'0'0</inkml:trace>
  <inkml:trace contextRef="#ctx0" brushRef="#br0" timeOffset="23">5149 3941 82 6515,'12'-11'-1'16,"0"4"1"-16,-7 1 0 16</inkml:trace>
  <inkml:trace contextRef="#ctx0" brushRef="#br0" timeOffset="24">5178 3902 82 6609,'-9'0'0'0,"-7"0"0"16,-4 0 0-16,4 4 0 15,-3 3 1-15,-1-4-2 16,0 4 1-16,0-3 0 16,4 3 0-16,0 0 0 15,13-4 0-15</inkml:trace>
  <inkml:trace contextRef="#ctx0" brushRef="#br0" timeOffset="25">5127 3944 87 6797,'18'-21'0'0,"6"-7"1"15,-15 14-6-15</inkml:trace>
  <inkml:trace contextRef="#ctx0" brushRef="#br0" timeOffset="26">5231 3778 79 6828,'1'-3'-11'0,"23"-36"0"16</inkml:trace>
  <inkml:trace contextRef="#ctx0" brushRef="#br1" timeOffset="27">5998 441 10 0,'-8'0'5'0,"8"-3"-6"16,0 3 9-16,0 0-8 15,0 0 0-15,0 0 0 16,0 0 1-16,0 0-2 15,0 0 1-15,0 3 0 16,0 1 0-16,0 6 0 16,0 12 1-16,0 16 0 15,8 5 0-15,4 13 0 16,0 4 1-16,4 7-1 16,4 4 1-16,8 10-1 0,0-4 0 15,-5-2-3-15,5-5 0 16,-4 4-2-16,-4-10 0 15</inkml:trace>
  <inkml:trace contextRef="#ctx0" brushRef="#br0" timeOffset="28">5935 780 7 0,'0'-25'3'0,"4"-3"1"0,-4 21 3 0,0 0-6 16,0 7 1-16,0 0 2 15,0 0 0-15,0 0-4 16,0 0 0-16,0 3 2 16,-4 15 1-16,0 7-1 15,0-8 1-15,0 36-1 16,0 11 0-16,4 10-1 15,4 7 1-15,4 0-1 16,0 7 0-16,0-17-1 16,0-11 1-16,0-14-1 15,-4-7 1-15,0-11 0 16,-4-7 0-16,0-3 1 16,0-15 1-16,-4-17-1 15,0-14 1-15,0-18-1 16,-4-18 0-16,0-3-1 0,0-7 1 15,4-3-2-15,0 13 0 16,0 4 0-16,0 11 0 16,0 14 0-16,0 6 0 15,4 5-1-15,0 6 1 16,0 11 0-16,-4 14 0 16,4 11-1-16,0 17 1 15,0 21-1-15,0 15 1 16,4 24-1-16,-4 7 1 0,4 4 0 15,4-3 0-15,0-1 0 16,0-7 0-16,-4-14 0 16,0-14 1-16,0-14-1 15,0-14 1-15,-4-14-1 16,4-18 1-16,0-18 0 16,0-21 0-16,4-10-1 15,0-21 1-15,-4-8-1 16,-1-21 0-16,5-17-1 15,-8-4 1-15,0 18-1 16,-8 14 1-16,5 14-1 16,-1 17 1-16,4 12 0 15,0 6 0-15,0 11-1 16,0 3 1-16,-4 11-1 16,0 14 1-16,0 11-1 15,0 10 0-15,-4 25 1 16,0 17 0-16,-4 15-1 0,0 3 1 15,0 4-1-15,0 7 1 16,4-4 0-16,0-10 0 16,8-15 0-16,-4-17 0 15,0-7-1-15,4-14 0 16,0-15 1-16,4-10 1 16,0-21-2-16,0-21 0 15,4-11 0-15,0-10 1 16,0-15 0-16,-4-17 0 0,0-25-1 15,-4 0 1-15,0 11 0 16,0 10 0-16,0 7-1 16,0 15 1-16,0 17 0 15,0 11 0-15,0 10 0 16,-4 4 0-16,4 6-1 16,-4 15 1-16,0 11-1 15,0 14 1-15,0 13-1 16,0 15 1-16,4 28 0 15,-4 18 0-15,-4 10 0 16,0 8 0-16,0 6 0 16,1 8 0-16,-1-4 0 15,0-15 0-15,0-6 0 16,7-88 0-16</inkml:trace>
  <inkml:trace contextRef="#ctx0" brushRef="#br0" timeOffset="29">5835 1895 58 1000,'1'-29'0'16,"7"-76"0"-16,0-8 0 15,0-4-1-15,-1 8 1 16,1 17 0-16,0 18 0 16,-4 18 0-16,0 10 0 15,-4 7-1-15,4 14 1 16,-4 8-1-16,0 10 1 0,0 7-1 15,-4 10 1-15,0 11-1 16,0 8 1-16,0 2 0 16,0-2 1-16,0-8-2 15,0 0 1-15,1-7 0 16,-1 0 0-16,4-3 0 16,-4-1 0-16,4-10 0 15,0-7 0-15,0 0 0 16,0-7 0-16,0-4 0 15,0 1 0-15,0-1 0 16,0-3 0-16,0 7 0 16,0-4 0-16,0 8 0 15,0 6 0-15,0 1-1 16,0-1 1-16,0 1-1 16,-4 10 1-16,4 0-1 15,-4 14 1-15,4 0-1 16,-4 11 1-16,0 10-1 15,0 11 1-15,-4 7 0 0,0 7 0 16,-12 18 0-16,4-1 1 16,0 12-1-16,0-5 0 15,0-17 0-15,12-38 0 16</inkml:trace>
  <inkml:trace contextRef="#ctx0" brushRef="#br0" timeOffset="30">5808 1895 56 1500,'4'-39'0'0,"0"-14"-1"16,0 0 1-16,-4 0 0 15,0 4 0-15,4-4 0 16,0-4 0-16,0-3 0 16,0 0 0-16,0 0 0 15,4 4 0-15,0 3 0 16,0 7 0-16,3 0 0 15,1 1 1-15,-4 6-1 16,0 7 0-16,-4 4 0 16,0 3 0-16,-4 7 0 15,0 4 0-15,0 0 0 16,0 4 0-16,0 3 0 16,0 0 0-16,-4 3 0 15,4 0 0-15,0 1 0 16,0-4 0-16,0 7 0 15,0 0 0-15,0 0-1 0,-4 3 1 16,0 8-1-16,0 7 0 16,0 10 1-16,4 11 0 15,0 14-1-15,0 7 1 16,0 10 0-16,0-3 0 16,4-3 0-16,0-4 1 15,0-7-1-15,-4-8 0 16,0-6 0-16,0-11 0 15,4-6 1-15,-4-5 1 0,0-10 0 16,0-7 0-16,0-10-1 16,0-8 1-16,0-24 0 15,0-15 0-15,0-20-2 16,0-1 0-16,0-7 0 16,-4-3 0-16,0-14 0 15,4 3 1-15,0 0-1 16,0 11 0-16,0 18 0 15,0 13 0-15,4 8 0 16,-4 13 0-16,0 5 0 16,0 6 0-16,0 7-1 15,0 11 1-15,0 14-1 16,-4 29 0-16,0 17 0 16,0 17 0-16,0 8 0 15,0 6 0-15,4 19 1 16,0-5 0-16,0-6 0 15,0 0 0-15,4-14 0 16,-4-18 0-16,0-15 0 0,0-9 1 16,0-8 0-16,0-10 0 15,0-15 0-15,0-14 1 16,0-10-1-16,0-18 1 16,0-10-1-16,0-7 0 15,0-4-1-15,-4-7 0 16,0 7 0-16,4 3 0 15,0 4-1-15,0 7 1 16,0 8 0-16,0 2 1 16,0 8-2-16,0 7 1 0,4 0 0 15,0 3 0-15,-4 8 0 16,0-1 0-16,0 4-1 16,0 7 0-16,0 11-1 15,-4 13 1-15,0 4 0 16,0 11 0-16,0 0 0 15,4 3 0-15,0-3 0 16,0-7 1-16,0-4 0 16,0-7 0-16,0-3 0 15,0 0 0-15,0-8 0 16,4-10 1-16,0-7 0 16,0-7 0-16,0-11-1 15,0-3 1-15,-4-11-1 16,4-14 1-16,-4-3-1 15,0-8 0-15,0 1 0 16,0 3 0-16,0 7-1 16,0 11 1-16,0 6 0 0,0 8 0 15,0 4 0-15,0 6 0 16,0 4-2-16,0 7 1 16,0 3 0-16,0 8 1 15,0 6-1-15,0 4 0 16,0 15 0-16,0-1 0 15,4 4 1-15,0 6 0 16,0 8 0 0,0-3 0-16,-4-8 0 15,0-10 0-15,0-4 0 16,0-7 0-16,0-7 1 16,0-4 1-16,0-3-2 15,0-10 1-15,4-8-1 16,0-3 1-16,-4 0-1 15,0-11 0-15,0 0-1 16,0 4 1-16,0 7 0 16,0 3 0-16,0 4 0 15,0 0 0-15,0 14-1 16,0 0 1-16,4 7 0 16,0 7 0-16,4 7-1 15,0 18 1-15,0 14 0 16,0 7 0-16,4 11 0 15,0 6 0-15,3 8 0 0,-7 3 0 16,4 4 0-16,-4-18 0 16,0-10 0-16,-4-15 0 15,0-7 0-15,0-10 0 16,-4-7 0-16,0-8 1 16,0-6 0-16,0-8 0 15,-4-20-1-15,0-15 0 16,0-17 1-16,-4-15 0 15,0-6-1-15,0-4 1 16,-4-8-2-16,1 19 1 16,7 10-1-16,0 11 1 0,0 6-1 15,4 8 1-15,0 10-1 16,4 11 0-16,4 14 1 16,3 11 0-16,-3 14-1 15,4 17 1-15,0 22-1 16,0 13 1-16,0 15 0 15,0 4 0-15,4-8 0 16,-4 14 1-16,4-10-1 16,-5-11 0-16,1-14 0 15,-4-10 0-15,-4-25 1 16,0-8 1-16,-8-10-1 16,0-17 1-16,-4-15-1 15,0-20 1-15,1-12-1 16,-1-13 1-16,0-15-5 15,0-6 1-15,-4-22-1 16,0-7 0-16,0 4 0 0,0 7 0 16,0 10 0-16,0 4 1 15,4 24 1-15,0 15 1 16,4 3-1-16,0 11 1 16,4 3-1-16,0 15 1 15,0 3-1-15,0 7 0 16,4 3 0-16,0 1 1 15,0 10-1-15,4 7 1 16,0 11-1-16,4 14 1 16,0 17 0-16,4 15 1 15,4 3-1-15,0-4 1 0,-1 1-1 16,5-4 0-16,-4-10 0 16,0-11 1-16,-4-8-1 15,-8-6 0-15,0-14 1 16,0-4 1-16,-4-7 0 15,-8-10 0-15,0-8 0 16,-8-10 0-16,4-11-1 16,-8-10 1-16,-8-18-3 15,4-17 0-15,0-22-1 16,-3 4 1-16,3-4-1 16,0 4 1-16,4 14 0 15,0 17 0-15,8 11 0 16,0 8 1-16,4 9 0 15,0 8 0-15,0 0-1 16,0 10 1-16,4 11-1 16,0 11 1-16,0 7-1 0,4 10 1 15,4 7-1-15,0 11 1 16,0 7 0-16,4 0 0 16,0 3 0-16,0 4 0 15,0-10 0-15,0-4 0 16,-8-11 0-16,4-3 0 15,0-8 0-15,-8-6 1 16,0-8 0-16,-4-10 0 16,0-10-1-16,0-8 1 15,0-14 0-15,-4-6 0 0,0-8-1 16,-4-11 1-16,0-6-1 16,-4-1 0-16,0-10 0 15,0 4 0-15,1 3-1 16,3 21 1-16,4-4 0 15,4 12 0-15,0 13 0 16,0 7 1-16,4 1-1 16,0 3 0-16,0 7-1 15,4 14 1-15,0 10 0 16,4 18 0-16,0 1-1 16,3 10 1-16,5 7-1 15,0 7 1-15,0-1 0 16,4 1 0-16,-12-10 0 15,12-1 0-15,-12-13 0 16,8-19 0-16,-12 4 0 16,-8-7 1-16,0-10-1 15,0-18 1-15,0 0-1 0,-4-11 1 16,0-10-1-16,-4-4 1 16,0-7-2-16,-4 4 1 15,0-11-1-15,0-4 0 16,-4-3 0-16,1 0 1 15,3 4-1-15,0 7 0 16,4 10 0-16,4 7 1 16,0 7 0-16,0 8 0 15,4-4 0-15,0 3 0 16,4 11-1-16,0 7 1 0,4 7 0 16,4 21 0-16,4 7 0 15,4 15 0-15,4 3-1 16,0 3 1-16,3 1 0 15,-3 3 0-15,-4-15 0 16,0 5 0-16,-4-18 0 16,0-11 1-16,-4 3-1 15,-4-6 0-15,-4-4 0 16,0-3 0-16,-4-8-1 16,0-6 1-16,0-8-1 15,-4-6 0-15,0-12 0 16,-4-2 0-16,0-12 0 15,0-13 1-15,-4-4-1 16,-3-11 1-16,7 11-1 16,0 7 1-16,4 11 0 15,0 7 0-15,4 7 0 0,0 6 0 16,0 5 0-16,4 3 0 16,0 0-1-16,0 14 1 15,8 24 0-15,4 15 0 16,0 14 0-16,4 14 0 15,7 7 0-15,-3 0 0 16,4 4 0-16,4 3 1 16,0-7-1-16,-5-7 0 15,-3-7-2-15,-4-18 1 16,-4-10-2-16,-8-7 0 0,0-8-1 16,-4-6 0-16</inkml:trace>
  <inkml:trace contextRef="#ctx0" brushRef="#br1" timeOffset="31">6018 671 1 0,'0'0'0'0,"0"0"4"0,0 0-3 16,0 0-2-16,0 0 0 16,-4-4 0-16,0 1 0 15,0-1 1-15,0-3 1 16,-8 3-2-16,5-6 1 0,-1-4 0 31,71-18 0-31,-134 28 0 16,63-24 0-16,4 7 0 15,0 7 1-15,0 3-1 16,4 4 0-16,-4 0 1 16,4 0 0-16,0 4 0 15,0-4 0-15,0 0-1 16,0 7 1-16,0 0 0 16,4 10 0-16,0 4 1 15,4 4 0-15,4 7 0 16,0 6 0-16,7 5 0 15,-3 6 0-15,0 4-1 16,-4-4 0-16,0 0-1 16,4 1 1-16,-4-8-3 0,4-3 1 15,-8-7-2 1,0-4 0-16</inkml:trace>
  <inkml:trace contextRef="#ctx0" brushRef="#br0" timeOffset="32">4510 3577 12 0,'20'4'6'0,"0"-4"0"0,-12 0 4 15,4 0-10-15,4-4 1 16,3 1 0-16,-1 0 0 16</inkml:trace>
  <inkml:trace contextRef="#ctx0" brushRef="#br0" timeOffset="33">5092 3085 51 328,'2'-5'2'16,"29"-87"-1"-16,-3 15 1 15,-4 17-1-15,-4 7 1 16,-8 21 0-16,-4 14 0 15,-8 18-1-15,0 11 1 16,-8 14 0-16,0 14 0 16,0 6-1-16,-8 15 0 15,0 4-1-15,4 3 0 16,0-14-1-16,4-7 1 16,-4-8-1-16,4-9 1 0,4-19-1 15,4-17 1-15,0-10-1 16,4-22 1-16,4-11 0 15,0-3 0-15,0-14 0 16,4-14 0-16,-4-28 0 16,0 0 0-16,0-4 0 15,-7 96 1-15</inkml:trace>
  <inkml:trace contextRef="#ctx0" brushRef="#br0" timeOffset="34">5179 2442 69 562,'6'-82'0'16,"-2"-6"0"-16,0 21 0 16,0 14 0-16,-4 11-1 15,0 17 1-15,0 18 0 16,-4 21 0-16,0 18 0 15,-6 6 0-15</inkml:trace>
  <inkml:trace contextRef="#ctx0" brushRef="#br0" timeOffset="35">5095 2634 66 672,'-9'62'-1'15,"6"-42"0"-15</inkml:trace>
  <inkml:trace contextRef="#ctx0" brushRef="#br0" timeOffset="36">5092 2944 66 765,'17'-76'0'0,"3"-40"1"16,-4 3-1-16,-5 47 1 16</inkml:trace>
  <inkml:trace contextRef="#ctx0" brushRef="#br0" timeOffset="37">5179 2417 68 797,'6'-43'0'0,"14"-84"0"15,0 11-1-15,-5 31 0 16,-3 18 0-16,-4 18 0 16,0 24 0-16,-8 32 1 15,-4 32-1-15,-8 14 0 0,0 14 1 16,0 35 1-16,-15 32-1 15,5-50 1-15</inkml:trace>
  <inkml:trace contextRef="#ctx0" brushRef="#br0" timeOffset="38">5127 2573 63 890,'-2'6'0'16,"-5"19"0"-16</inkml:trace>
  <inkml:trace contextRef="#ctx0" brushRef="#br0" timeOffset="39">5109 2634 63 906,'-23'83'0'0,"20"-75"0"16</inkml:trace>
  <inkml:trace contextRef="#ctx0" brushRef="#br0" timeOffset="40">5145 2069 74 1047,'0'-1'0'0,"8"-45"0"15,0 10-1 1,-12 47 1-16,-4 21 0 16,1 8 0-16</inkml:trace>
  <inkml:trace contextRef="#ctx0" brushRef="#br0" timeOffset="41">5083 2919 75 1219,'7'-22'0'0,"16"-84"0"15,-3-7 0-15,-3 8 0 0</inkml:trace>
  <inkml:trace contextRef="#ctx0" brushRef="#br0" timeOffset="42">5179 2414 75 1250,'22'-107'0'0,"2"9"0"15,-5 17 1-15,-3 21-2 16,-4 28 1-16,0 28 0 16,-8 22 0-16,-4 17-1 15,0 15 1-15,-4 17-1 16,0 10 1-16,-4 11 0 16,-4 1 1-16,0-15-2 15,4-14 1-15,0-14 0 16,1-8 0-16,-1-9 0 15,0-15 1-15,4-14-2 16,0-18 1-16,4-21 0 16,-4-21 0-16,0-3-1 15,0-11 1-15,0-7-2 16,0-15 0-16,2 68 0 16</inkml:trace>
  <inkml:trace contextRef="#ctx0" brushRef="#br0" timeOffset="43">5163 2069 66 1469,'-2'-16'-1'0,"-8"-56"-1"15</inkml:trace>
  <inkml:trace contextRef="#ctx0" brushRef="#br0" timeOffset="44">5208 1463 58 1594,'1'5'0'0,"0"5"0"31</inkml:trace>
  <inkml:trace contextRef="#ctx0" brushRef="#br0" timeOffset="45">5089 747 58 2515,'5'-2'0'0,"-5"2"0"16,-4 0 0-16,0 0 0 16,0 0 0-16,0 0-1 15,-4 0 1-15,0-4 0 16,0 1 0-16,4-1 0 16,4-3 0-16,-4 0 0 15,4-7 0-15,4 3 0 16,0 1 0-16,-4-1-1 15,8 8 1-15,-4-4 0 0,-4 7 0 16,0 0 0-16,0 0 0 16,8 0 0-16,-8 0 0 15,12 3 0-15,-4-3 0 16,-4 4-1-16,3-4 1 16,-7 3 0-16,4 1 0 15,0-1 0-15,0 1 0 16,-4-1 0-16,0-6 0 15,0 3 0-15,-4 3 0 0,0-6 0 16,0 3 0-16,4 0 0 16,0 0 0-16,0 0-1 15,0 0 1-15,0-7 0 16,0 10 0-16,12 1 0 16,-4-4 0-16,0 3 0 15,4 4 0-15,-4 4 0 16,4 10 1-16,-6-1-2 15</inkml:trace>
  <inkml:trace contextRef="#ctx0" brushRef="#br0" timeOffset="46">5240 929 55 2922,'8'17'0'0,"12"32"0"15,0 4 0-15,-4-4 0 16,0-3 1-16,-4-10-1 16,-4-12 0-16,-4 1 0 15,-4-7 1-15,-4-4-2 16,0-7 1-16,-4-11 0 15,0-10 0-15,-4-7-1 16,0-11 1-16,0-7 0 0,4-3 0 16,0 7 0-16,0 7 1 15,4 6-1-15,0 5 0 16,0 10 0-16,4 10 0 16,0 11 0-16,4 25 0 15,0 18 0-15,4 20 1 16,0 1-1-16,0 14 1 15,4 6-1-15,0 8 1 16,0-4-1-16,0-10 1 0,0-11-1 16,-6-31 0-16</inkml:trace>
  <inkml:trace contextRef="#ctx0" brushRef="#br0" timeOffset="47">5336 1914 56 3250,'-4'-19'-2'0,"-8"-48"-1"15,-4-11 0-15,0-17 0 16,0-4 0-16,-4 4 1 16,4 14 0-16,1 14 2 15,7 14 0-15,6 44 1 16</inkml:trace>
  <inkml:trace contextRef="#ctx0" brushRef="#br0" timeOffset="48">5240 1217 49 3375,'8'18'0'15,"16"35"1"-15,4 3-1 0,-4 4 1 16,0-3-1 0,-1-1 1-16,-7-10-1 0,0 3 0 15,-4-10 0-15,-4-10 0 16,4-5 0-16,-8-6 1 16,-4-11-1-16,-4-14 0 15,-4-4 0-15,0-10 0 16,-4-11 0-16,4-10 0 15,-4-18-1-15,-4-21 0 16,-3-7 0-16,3 0 1 16,0 6-1-16,0 8 1 0,4 25-1 15,0 7 1-15,4 10 0 16,0 7 0-16,4 7 0 16,4 18 0-16,4 11-1 15,4 10 1-15,0 25 0 16,4 14 0-16,4 14 0 15,0-7 1-15,4 0-1 16,-1-7 0-16,-3-7 0 16,-4-7 0-16,-4-7 0 15,0-15 1-15,-4-2-1 16,-4-12 0-16,-4-6 0 16,0-8 0-16,-4-10 0 15,-4-4 0-15,0-13-1 16,-3-12 1-16,-1-6 0 15,-4-15 0-15,0-3 0 16,0 4 0-16,4-1 0 0,0 8 0 16,8 28 0-16</inkml:trace>
  <inkml:trace contextRef="#ctx0" brushRef="#br0" timeOffset="49">5240 1059 48 3906,'12'42'1'0,"4"32"0"16,0-3-1-16,4-11 1 0,-4-4-1 15,0-3 1-15,-4-11-1 16,-1-6 0-16,-3-12 0 16,-4-3 0-16,-4-6 0 15,0-8 1-15,-4-11-1 16,0-3 0-16,-3-14-1 15,-5-7 1-15,0-18-3 16,-4-11 1-16,-4-10-1 16,0 4 1-16,0-4-1 15,4 3 1-15</inkml:trace>
  <inkml:trace contextRef="#ctx0" brushRef="#br0" timeOffset="50">5240 903 40 4187,'8'18'1'0,"24"42"1"16,0 14-1-16,0-7 0 16,-5 4-1-16,-3-1 1 15,-4-17-1-15,0-7 1 16,-8-7-1-16,0-7 0 15,-8-8-1-15,0-6 1 16,-4-4-5-16,-4-7 0 16,0-21-1-16,-4-4 1 15</inkml:trace>
  <inkml:trace contextRef="#ctx0" brushRef="#br0" timeOffset="51">4828 642 9 0,'0'-17'4'0,"0"17"0"16,0 0 6-16,0 0-9 15,0-7 1-15,0 7-2 16,0 3 0-16,-4 11-1 16,0 4 0-16,0 7 1 0,0 10 1 15,0-3-1-15,4-30 0 16</inkml:trace>
  <inkml:trace contextRef="#ctx0" brushRef="#br0" timeOffset="52">4842 747 34 219,'2'-6'0'16,"-2"-1"0"-16,0 7 0 15,0 0 0-15,0 7 0 16,0-1 0-16</inkml:trace>
  <inkml:trace contextRef="#ctx0" brushRef="#br0" timeOffset="53">4788 747 34 422,'0'-6'0'16,"0"-12"0"-16,0 8 0 15,0-4 0-15,0 0 0 16,0 3 0-16,-4 8 0 0,4-4 0 16,-4 3 0-16,0 0 0 15,0 1 0-15,0-4 0 16,0 3 0-16,0 1 0 15,0-1 0-15,0 1 1 16,0 3-1-16,4-4 1 16,-4-3 0-16,4 7 0 15,0 0-1-15,0-7 1 16,0 7-1-16,4 7 1 0,0 7-1 16,0 4 1-16,0 10-1 15,0 7 0-15,-1-4 0 16</inkml:trace>
  <inkml:trace contextRef="#ctx0" brushRef="#br0" timeOffset="54">4901 747 48 1031,'2'-6'0'0,"6"-8"0"16,0 7 0-16,-8 7 0 16,0 14 0-16,-4-1 0 15</inkml:trace>
  <inkml:trace contextRef="#ctx0" brushRef="#br0" timeOffset="55">4950 747 48 1266,'1'-6'0'0,"7"-12"1"15,0 11-1-15,-8 11 0 16,0 7 0-16,0 5 0 16</inkml:trace>
  <inkml:trace contextRef="#ctx0" brushRef="#br0" timeOffset="56">5038 747 50 1531,'4'-9'0'0,"0"-2"0"16,4 11 0-16,-8 0 0 16,-4 18 0-16,4-16 0 15</inkml:trace>
  <inkml:trace contextRef="#ctx0" brushRef="#br0" timeOffset="57">5122 2069 56 3594,'7'-30'0'16,"5"-28"0"-16</inkml:trace>
  <inkml:trace contextRef="#ctx0" brushRef="#br0" timeOffset="58">5240 896 35 62,'16'39'0'0,"4"21"2"16,4 4 1-16,0 6-2 16,0-3 1-16,-5 0-2 15,1-14 1-15,-4-7-1 0,-4-7 0 16,-4-7 0-16,4-8 0 16,-8-6-1-16,0 0 0 15,-4-11-3-15,0-7 0 16,-4-11-1-16,-8-10 0 15</inkml:trace>
  <inkml:trace contextRef="#ctx0" brushRef="#br0" timeOffset="59">5280 999 18 0,'0'3'9'16,"4"4"-11"-16,0 4 17 0,0 10-13 15,8 14 0-15,0 15 2 16,4 17 0-16,0 3-5 15,3 11 1-15,1-3 2 16,0 21 1-16,0 10-2 16,4 4 1-16,0 0-2 15,-21-74 1-15</inkml:trace>
  <inkml:trace contextRef="#ctx0" brushRef="#br0" timeOffset="60">4351 1013 13 0,'-27'-4'6'0,"-33"-10"0"15,52 11 5-15,0-1-10 16,4 1 1-16,0-1 0 15,0 0 0-15,4 4-3 16,8-7 0-16,12 0 2 16,0 0 0-16,12 0-1 15,-5 7 0-15,5 0 0 16,4 0 0-16,-8 0 0 16,-1 4 0-16,-7-1 0 15,0 4 0-15,-8 0 0 16,-4 0 0-16,-4 1 0 0,-4-1 0 15,-12-4 0-15,4 1 0 16,-4-1 0-16,-4 1 0 16,0-4 0-16,-7 0 1 15,-1-4-1-15,-4-3 0 16,0 0 0-16,5 0 0 16,3 0 0-16,-4 0 0 15,8 3 0-15,4 1 0 16,4-1 0-16,0 4 0 15,4 0 0-15,0-3 0 16,4 3 0-16,8-4 0 0,8 1-1 16,8-4 1-16,4 3 0 15,-5-3 0-15,5 4 0 16,0-1 0-16,0 1 0 16,-4-1 0-16,-5 4 0 15,-3 0 1-15,-4-4-1 16,-4 4 1-16,-8 0-1 15,-4 0 1-15,-4 0-1 16,-4 0 1-16,-4 0-1 16,-11-3 1-16,3 3-1 15,-4 0 0-15,-4 0 0 16,1 0 0-16,-1 0 0 16,4-4 0-16,4 4 0 15,4 0 0-15,5 0 0 16,3 0 0-16,4-3 0 15,0 3 0-15,4 0 0 0,4 0 0 16,8 0 0-16,4 0 0 16,4 0 0-16,11 0 0 15,5-4 0-15,8 4 0 16,-12 4 0-16,-1-4 0 16,-3-4 0-16,-4-3 0 15,-4 7 0-15,-4 0 1 16,-4 0-1-16,-8 0 1 15,0 0-1-15,-4 0 1 16,0 0-1-16,-4 0 0 0,-4 4 0 16,-4-4 1-16,-4 0-1 15,-8 0 0-15,5 3 0 16,3-3 0-16,-4 0-1 16,4 0 1-16,4 0 0 15,0 0 0-15,4 0 0 16,4 0 1-16,5 0-1 15,-1 0 0-15,4 0 0 16,4 0 0-16,3 0 0 16,17-3 0-16,0-1 0 15,8 4 0-15,4 0 0 16,-1 0 0-16,-3 0 0 16,0 0 0-16,-4 0 0 15,-5 4 0-15,-3-1 0 16,-4-3 0-16,-4 0 0 15,0 0 0-15,0 0 0 16,-4 0 0-16,0 0 0 0,-7 0 0 16</inkml:trace>
  <inkml:trace contextRef="#ctx0" brushRef="#br0" timeOffset="61">4407 3606 13 0,'0'-7'6'0,"16"14"2"0,-8-11-2 16,4 4-5-16,11 4 1 16,-3-8-1-16,4 8 1 15,-4-4-3-15,0 0 1 16,0 0 1-16,-4-4 0 16,-5 4 0-16,-3-3 0 15,0 6 0-15,-8-3 0 16,0 0 0-16,0 4 0 15,-4-8-1-15,0 4 1 0,-4 0-1 16,1 4 1-16,-5-8-1 16,-4 1 0-16,-4 3 0 15,0 0 0-15,-4 3 0 16,0-3 1-16,5 0-1 16,-1 4 0-16,8-8 0 15,0 1 0-15,4 3 0 16,4 3 0-16,4-3 0 15,12 0 0-15,0 4 0 16,4-4 1-16,4 3 0 16,3-3 0-16,1-3 0 15,0 3 1-15,-4 0-1 16,0 0 0-16,-4 0-1 16,-1 0 1-16,-3 0-1 15,-4-4 1-15,-6 6-1 16</inkml:trace>
  <inkml:trace contextRef="#ctx0" brushRef="#br0" timeOffset="62">4623 3608 59 360,'-2'1'0'0,"-2"6"1"15,-4 0-1-15,0-3 0 16,-3-1 0-16,-5-6 0 31,-20 3 0-31,4 0 0 16,0-7 0-16,5 3 0 16,3 1 0-16,4-1 0 15,4 1-1-15,4-1 1 16,4 4 0-16,8-3 1 15,0 3-2-15,8-4 1 16,8 4 0-16,0 0 0 0,4 0 0 16,4 0 0-16,-1 11 0 15,1-8 0-15,-4 1 0 16,-4 3 0-16,0 0 0 16,-4-7 1-16,0 7-1 15,-4-7 0-15,-4 3 0 16,-4 1 0-16,0-4 0 15,0 0 0-15,-4 0 0 16,0 0 0-16,-4 11 0 16,-8-19 0-16,-4 8 0 15,-4-7 0-15,0 0 0 16,1 0 0-16,-1 0 0 16,-8 0 1-16,12 7-1 15,-8 0 0-15,5-3 0 16,3-1 0-16,0 4 0 15,8-3 0-15,4-1 0 0,0 4 0 16,0 0 0-16,4-3 0 16,0 3-1-16,0 3 1 15,4 1-1-15,0-4 1 16,16 0 0-16,4 7 1 16,8 3 0-16,0-3 0 15,7-3-1-15,5-1 0 16,-4 1 0-16,-1-4 1 15,-3 3-1-15,0 1 0 16,-8-1-1-16,-4 5 0 0,-5-8 2 16,-3 3 0-16,-10-3 0 15</inkml:trace>
  <inkml:trace contextRef="#ctx0" brushRef="#br0" timeOffset="63">4623 3639 65 938,'-2'-5'1'0,"-6"-2"0"16,-4 3 0-16,1-3-1 15,-13 7 0-15,0-3 0 16,-4-1 0-16,-4 4 0 15,1 0 0-15,-5-3 0 16,0 6 0-16,4 1 0 16,5-4 0-16,-1-4 0 15,4 4 0-15,4 7 0 16,4 0 0-16,4-3 0 16,1-1 0-16,3 1 0 15,4 3 0-15,0-4 0 16,4 5 0-16,0-8 0 15,8 0 0-15,0 0 0 0,11 0 0 16,5 3 0-16,8 1 0 16,4 6-1-16,-5-3 1 15,5-3-1-15,0 3 1 16,-4-4 0-16,-1-3 0 16,-3 0 0-16,-4 0 1 15,-4 0 0-15,-4-3 0 16,-4-1-1-16,-1 4 0 15,-3 4 0-15,-8-4 1 16,0 0-1-16,0-7 0 16,-4 0 0-16,0 3 1 0,-3 4-2 15,-9-3 1-15,0 3 0 16,-4 3 0-16,-4 1 0 16,-4-4 0-16,1 3 0 15,-5 1 0-15,-8 6 0 16,8-6 0-16,5 3-1 15,-1 0 1-15,8-3 0 16,4-1 0-16,4 1 0 16,0-4 0-16,4 0-1 15,0 0 1-15,4 0 0 16,4 0 0-16,0 0 0 16,0 3 0-16,0-3 0 15,12 4 0-15,8-1 0 16,8 1 0-16,4-4 0 15,3-4 0-15,5 1 0 16,0-4 1-16,-4-4-1 0,-5 4 0 16,-3 0 0-16,-4 0 0 15,-4 7 0-15,-4-4 1 16,-4 1-1-16,-5 3 0 16,-3-7 0-16,-4 7 0 15,0 0 0-15,-4-4 1 16,0-3-1-16,-3 7 0 15,-5 0 0-15,-8 7 0 16,-4-3 0-16,-4-1 0 16,-4 1-1-16,1-4 1 0,-13 3 0 15,4 1 0-15,5-1 0 16,-1 8 0-16,8-4 0 16,8-3 0-16,4-1 0 15,4 4 0-15,1-7 0 16,7 0 0-16,0 4-1 15,4-1 1-15,4 1 0 16,4-8 0-16,-1 4 0 16,17 0 0-16,4-3 0 15,8 3 0-15,7 0 0 16,1-7 1-16,0 7-1 16,-5 0 0-16,1 0 0 15,0-7 0-15,-4 7 0 16,-1-4 0-16,-33 3 0 15</inkml:trace>
  <inkml:trace contextRef="#ctx0" brushRef="#br0" timeOffset="64">5401 1694 16 0,'0'21'8'0,"12"67"-9"0,-9-60 14 16,5 4-12-16,0 0 0 0</inkml:trace>
  <inkml:trace contextRef="#ctx0" brushRef="#br0" timeOffset="65">5436 1895 22 188,'-20'-88'-3'0,"5"6"3"15,3 8 0-15,4 18 1 16,0 10 1-16,0 11 0 16,4-1 1-16,1 15-1 0,3 4 1 15,0 6-2-15,3 4 1 16,1 11-2-16,4 13 1 16,0 8 1-16,4 14 0 15,0 3 0-15,3 14 0 16,5 11 0-16,4 11 1 15,-5 10-1-15,-4-31 0 16</inkml:trace>
  <inkml:trace contextRef="#ctx0" brushRef="#br0" timeOffset="66">5451 1584 13 0,'4'18'6'0,"0"35"-1"16,0-32 10-16,0 7-14 15,4 18 0-15,-1 14 1 16,1 11 1-16,-6-57-4 16</inkml:trace>
  <inkml:trace contextRef="#ctx0" brushRef="#br0" timeOffset="67">4129 3573 59 8844,'0'15'0'0,"0"6"0"16,0-3 0-16,0-1 0 15,0-9 0-15,0-1 0 16,0 0 0-16,0-4 0 16,0-3 0-16,0 0 0 15,4-10 0-15,0 3 0 16,4-4 0-16,0 4 0 15,0-4 0-15,4 11 0 16,-4-7 1-16,4 7-2 16,0-3 1-16,-1-1 0 0,1 1 0 15,8-1 0-15,0 4 0 16,0 0 0-16,4 0 0 16,-4-3 0-16,-5-1 0 15,1 4 0-15,-4 0 0 16,-4 4 0-16,0-4 0 15,-4 7 0-15,-4-7 0 16,0-4 0-16,-4 4 0 16,-4-3 0-16,-4 6 1 15,-8 1-1-15,-3-1 0 16,-5 1 0-16,8 3 0 0,0 0 0 16,4 0 0-16,0-4 0 15,4 1 0-15,5-1-1 16,3 5 1-16,4-5 0 15,0-3 0-15,7-3 0 16,13-5 0-16,8 1 0 16,0-3 1-16,4 6-1 15,-9 4 0-15,1 0 0 16,-4-7 1-16,0 7-1 16,-4 4 0-16,-4-11 0 15,0 3 0-15,-4-3 1 16,-4 11 1-16,-8-4-1 15,0-4 0-15,-4 4 0 16,-8 0 1-16,0-3-1 16,-4 3 0-16,-4 0-1 0,-3 0 0 15,3 3 0-15,-4 4 1 16,8 0-2-16,4-3 1 16,4-4 0-16,4 3 0 15,4 1 0-15,0-4 0 16,4 3-1-16,0-3 1 15,8 4 0-15,8-8 0 16,4 1 0-16,4 3 0 16,4 0 0-16,-1 3 0 15,1 1 0-15,-4-1 1 16,-4-3-1-16,-4 4 0 0,-4-1 0 16,0 1 0-16,-8 3 0 15,-4 0 0-15,-8-3 0 16,0 3 0-16,-8-4 0 15,0-10 1-15,-4 11-1 16,-12-8 0-16,5-3 0 16,3 4 1-16,0-4-1 15,8-1 0-15,4 5-1 16,0 3 1-16,4-7 0 16,4 7 0-16,0 3 0 15,4-3 0-15,8 0-1 16,12 0 1-16,0 7 0 15,12 1 0-15,-1-5 0 16,5 1 1-16,0 3-1 16,0 0 0-16,-1 0 0 15,1 0 0-15,0 0-1 0,0 0 1 16,-7 6 0-16</inkml:trace>
  <inkml:trace contextRef="#ctx0" brushRef="#br0" timeOffset="68">4617 3565 72 10078,'0'2'0'0,"-4"40"0"16,0-10 0-16,0-4 0 16,0-7 0-16,4-7 0 15,-4-6 0-15,4-12 0 0,0-10 0 16,0 0 0-16,0 0 0 16,0 0 0-16,0-1 0 15,0 8 0-15,0 7 0 16,0 0 0-16,0-7 0 15,0 7 0-15,-3 0 0 16,-1-3 0-16,0-1 1 16,-4 4-1-16,0 0 0 15,-12-3 0-15,0-1 0 16,0 8 0-16,0-4 0 16,-7 3 0-16,3-3 0 0,0 0-1 15,4-7 1-15,4 11 0 16,4-4 0-16,4-4 0 15,4 4 0-15,4 0 0 16,8 0 0-16,8-7 0 16,0 4 0-16,12-4 0 15,0 0 0-15,-5-1 0 16,1 1 0-16,0 0 0 16,-4 4 0-16,0-1 0 15,-4 1 1-15,-6 3-2 16</inkml:trace>
  <inkml:trace contextRef="#ctx0" brushRef="#br0" timeOffset="69">4590 3565 72 10485,'-4'2'0'0,"-12"1"0"15,0 1 0-15,-8-1 0 16,-4 1 1-16,0-4-1 16,-3 0 0-16,-9 0-1 0,4 4 1 15,5-1 0-15,3 1 0 16,-4-4 0-16,12 0 0 15,4 3 0-15,4-3 0 16,0 0 0-16,5 0 0 16,3 4 0-16,4-1 0 15,0-3 0-15,4 0 0 16,7 4 0-16,13-4 0 16,4 0 0-16,8 0 0 0,-1 3 0 15,-3 1 0-15,-4-8 0 16,0 1 0-16,-8 3 0 15,-5 3 0-15,-7-3 0 16,-4 4 1 0,-19 3-1-1,-1-4 0-15,-8 4 0 16,-8-3 0-16,0-4 0 16,5-4 1-16,-5 4-1 15,4-7 0-15,8 0 0 16,0 4 0-16,4 3 0 15,5 0 0-15,3-4-1 16,0 4 1-16,4 0 0 16,4 0 0-16,0 0 0 15,8 0 0-15,0 4 0 16,3-4 0-16,13 3 0 16,4 4 0-16,0-3 0 0,0-4 1 15,-5 0-1-15,-3 3 0 16,0-3 0-16,-4 4 0 15,-4-4 0-15,-4 0 0 16,-8 3 0-16,-8-6 0 16,0 3 0-16,-4 0 0 15,0-7-1-15,-8 3 1 16,-3 1 0-16,-1 3 0 16,0-7 0-16,4 3 1 15,0 4-1-15,4 0 0 0,0 4 0 16,1-4 0-16,3 3 0 15,0 1 0-15,4-11-1 16,0 14 1-16,0-11 0 16,4 8 0-16,0-8 0 15,0 1 0-15,0 3 0 16,4-7 0-16,0 7 0 16,0 7 1-16,0-7-2 15,0 3 1-15,0 4 0 16,-4-3 0-16,0-1 0 15,0 1 0-15,0-1 0 16,0-3 0-16</inkml:trace>
  <inkml:trace contextRef="#ctx0" brushRef="#br0" timeOffset="70">4131 3701 73 11344,'6'0'0'0,"14"-4"0"16,12 1 0-16,-1-4 0 15,5 3 0-15,0-3 0 16,4 0 0-16,-5 7 1 16,-3 0-1-16,0 0 0 15,-8 4 0-15,-5-1 0 0,-3-6 0 16,0-4 0-16,-8 7 0 15,0-4 0-15,-8 4 0 16,-4-3 0-16,4-8-1 16,-4 0 1-16,-8 4 0 15,-4 4 1-15,0 3-1 16,1-7 0-16,-9 7 0 16,-8 3 0-16,0 1 0 15,5-1 0-15,3 1 0 16,-4-1 0-16,12 1 0 15,0-1 0-15,4 1 0 16,4 0 0-16,4-4 0 16,4 0 0-16,8-4 0 15,8 4 0-15,4 0 0 16,12-7 0-16,0 3 0 0,7-3 0 16,1 0 0-1,-4 0 0-15,-1 0 0 0,1 4 0 16,4-4-1-16,-5-4 1 15,-13 4-7-15</inkml:trace>
  <inkml:trace contextRef="#ctx0" brushRef="#br0" timeOffset="71">4296 2998 49 5750,'4'-6'0'0,"16"-22"0"16,-4-8 0-16,3-6 0 16,1-11 0-16,0-3 0 15,0 3 1-15,-4 10-2 16,0 8 1-16,-4 0 0 15,-5 10 1-15,1 8-2 16,0-1 1-16,-4 4 0 16,-4 14 0-16,4 7 0 15,-8 3 0-15,0 19 0 16,-4 6 0-16,-3 7 0 16,-5 8 0-16,-8 3 0 0,4-4 0 15,-8 14 0-15,-4 4 0 16,9 0 0-16,-1-9 1 15</inkml:trace>
  <inkml:trace contextRef="#ctx0" brushRef="#br0" timeOffset="72">4271 3132 49 5953,'-10'43'0'16</inkml:trace>
  <inkml:trace contextRef="#ctx0" brushRef="#br0" timeOffset="73">4245 3220 49 5969,'-5'19'1'16,"1"-2"-1"-16,4-20 0 15,0-8-1-15,13-11 1 16</inkml:trace>
  <inkml:trace contextRef="#ctx0" brushRef="#br0" timeOffset="74">4261 3190 49 6016,'7'-18'0'0,"15"-22"0"16</inkml:trace>
  <inkml:trace contextRef="#ctx0" brushRef="#br0" timeOffset="75">4296 3123 49 6032,'24'-39'0'0,"3"-11"0"15,-3-3 0-15,0 4 1 0,4-8-1 16,-4 5 0-16,-1 6 0 15,-7 14 0-15,-4 7 0 16,-4 4 0-16,0 7 0 16,0 14 0-16,-12 11 0 15,-4 10 0-15,-4 7 0 16,-4 14 0-16,-3 1-1 16,-1 13 1-16,0 15 0 15,-16 6 0-15,4 1 0 16,5-1 0-16,-5-6 0 15,8-11 0-15,8-11 0 16,4-10 1-16,0-11-1 16,8-14 0-16,4-14 0 15,4-10 0-15,16-15 0 16,0-21 0-16,4-3 0 16,4-11 0-16,-5 4 0 0,1 6 0 15,-4 11 0 1,0 8 0-16,-8 6 0 0,-4 7 0 15,0 4 0-15,0 7 0 16,-8 0 0-16,0 14 0 16,-4 14 0-16,0 11 0 15,-4 14 0-15,-4 10 0 16,-8 1 0-16,-4-1 0 16,4 4 0-16,-3-7 1 15,7-14-1-15,8-7 0 16,8 6-1-16,0-20 1 0,8-18 0 15,4-14 0-15,0-14 0 16,7-18 0-16,1-11 0 16,4-17 0-16,-4 0 0 15,8 7 0-15,-5 0 0 16,-3 18 0-16,-4 6 0 16,-4 12 0-16,-4 6 0 15,0 7 1-15,-8 18-1 16,0 7 0-16,-8 8 0 15,-4 13 0-15,-4 21 0 16,0 11 0-16,-4 4 0 16,-3 6 0-16,-1-3 0 15,4-3 1-15,0-15 0 16,0-3 0-16,12-18-1 16,4 0 1-16,4-17-1 15,4-11 1-15,4-18-1 0,8-13 0 16,0-12 0-16,8-17 0 15,4-10 0-15,-5 6 0 16,1 1 0-16,-4 3 0 16,0 7-1-16,-4 11 1 15,-4 10 0-15,0 7 0 16,-4 7 0-16,-6 14 0 16</inkml:trace>
  <inkml:trace contextRef="#ctx0" brushRef="#br0" timeOffset="76">4587 3043 55 6813,'-1'19'0'0,"-3"48"0"15,0 8 0-15,0-1 0 0,-4-4 0 16,0-13 0-16,0-1 0 16,0-10 0-16,0-18 0 15,8-10 1-15,4-8-1 16,0-13 0-16,0-15 0 16,4-14 0-16,0-20 0 15,4-19 0-15,0-14 0 16,-10 66 0-16</inkml:trace>
  <inkml:trace contextRef="#ctx0" brushRef="#br0" timeOffset="77">4588 3215 56 7469,'-2'6'0'0,"-6"33"0"16,-4 3 0-16,0 4 0 15,-4 0 0-15,-4-4 0 16,8-10 0-16,0-4 0 16,4 1 0-16,4-12 0 15,0 1 0-15,8-11 0 16,4-14 0-16,4-11 0 15,0-10 0-15,0-11 0 16,0-3 0-16,0-1 0 16,0 1 0-16,-4 0 0 0,0 14 0 15,-4-1 0-15,0 8 0 16,-2 14 0-16</inkml:trace>
  <inkml:trace contextRef="#ctx0" brushRef="#br0" timeOffset="78">4588 3211 57 7657,'-2'7'0'15,"-6"14"1"1,-16 32-1-1,-4 3 0-15,0-3 0 16,0-11 0-16,9 1 0 16,-1-12 0-16,4-6 0 15,8-7 0-15,4-4 0 16,8-11 0-16,4-10 0 16,4-10 0-16,4-11 0 15,-4-15 0-15,-4 1 0 16,-1 0 1-16,1 10-1 15,-4 4 0-15,-4 3 0 0,0 11 0 16,0 0 0-16,-4 10 0 16,-4 4 0-16,-3 14 0 15,3 4 0-15,-8 3 0 16,0 4 0-16,-8 3 0 16,8 0 0-16,-12 4 0 15,5 0 0-15,-5-1 0 16,8-13 0-16,4-4 0 15,4-3 0-15,0 3 0 16,4-11 0-16,0-3 0 16,0-10 0-16,4-4 0 0,4-7 0 15,0-8 0-15,0 8 0 16,0-4 0-16,4 1 0 16,-2 12 0-16</inkml:trace>
  <inkml:trace contextRef="#ctx0" brushRef="#br0" timeOffset="79">4226 3375 59 8047,'6'-16'0'0,"10"-9"0"16,0 7 0-16,-4-3 0 15,0 4 0-15,0 2 0 16,0-2 0-16,0 3 0 16,-8 7 0-16,0 0 0 15,-4 3 0-15,-12 8 0 16,0-1 0-16,-8 11 0 16,4 11 1-16,0 0-1 15,0-1 0-15,4-2-1 16</inkml:trace>
  <inkml:trace contextRef="#ctx0" brushRef="#br0" timeOffset="80">4117 3606 59 8703,'4'-21'0'16,"-2"9"0"-16</inkml:trace>
  <inkml:trace contextRef="#ctx0" brushRef="#br1" timeOffset="81">2446 4135 7 0,'4'3'3'0,"-31"-10"5"0,27 7-6 15,0-3-1-15,-4-1 0 16,-4 1 4-16,0-1 0 16,4 1-5-16,0-1 1 15,-8 4 3-15,0-3 0 16,-12-8-2-1,4 0 1-15,1-3-8 16,3 4 0-16</inkml:trace>
  <inkml:trace contextRef="#ctx0" brushRef="#br0" timeOffset="82">6231 2921 78 2531,'-2'-42'-2'16,"-6"-78"-2"-16,4-3 0 16,-4-4 0-16,0-22 0 15,0 19 0-15,4 6 1 31,8 19 1-31,-4 23 1 16,4 19 1-16,4 14 0 16,-4 24 0-16,4 7 1 0,0 39-1 15,0 29 1-15,0 17-1 16,-5 10 1-16,5 22 0 16,-4 14 0-16,2-18 1 15</inkml:trace>
  <inkml:trace contextRef="#ctx0" brushRef="#br0" timeOffset="83">6255 1696 60 2906,'-3'1'0'0,"-5"20"0"16,5 18-1-16,-5 21 1 16,-4 18 0-16,4 6 0 15,0 8 0-15,4 7 1 16,0-11-1-16,4-7 0 15,0-7 0-15,0-14 0 16,0-14 0-16,0-14 0 16,4-11 0-16,-4-14 1 15,4-17 0-15,-4-15 0 0,0-18-1 16,0-13 1-16,4-7-1 16,-4-15 0-16,-4-10-1 15,0-18 1-15,-8 4-2 16,8-1 1-16,0 8-1 15,0 17 1-15,4 15 0 16,0 10 0-16,0 14 0 16,0 4 1-16,0 10 0 15,0 4 0-15,0 0 0 16,0 10 0-16,0 1 0 16,0 3 0-16,0 0 0 15,4 3 0-15,-4 4 0 16,0 11 0-16,0 3 0 15,-4 7 0-15,-4 11 0 16,8 7 0-16,-8 17 0 16,12 11 0-16,0 21 1 0,-8 14 0 15,4 8 1-15,4 13 0 16,0 22 0-16,-4-7 0 16,0-4 0-16,0-7 0 15,4-7-1-15,-4-8 0 16,0-27-1-16,0-18 1 15,0-14-1-15,0-18 1 16,-8-17-1-16,8-29 1 16,0-24-1-16,4-18 1 15,0-17-4-15,-4-29 1 0,0-21-1 16,-8-4 0-16,0-3 0 16,0 7 0-16,4 15 0 15,0 20 1-15,0 18 2 16,4 18 0-16,0 10-1 15,0 32 1-15,4 17 0 16,0 22 1-16,4 17-1 16,-4 22 0-16,4 21 1 15,0 21 0-15,-8 7 1 16,4 3 0-16,-4 8 0 16,-12-1 0-16,-4-17 1 15,0-18 0-15,4-17-1 16,5-22 0-16,-1-13-1 15,4-15 1-15,0-21-1 16,0-18 0-16,4-20-2 16,0-26 1-16,0-17-3 0,-4-18 0 15,0-14-1-15,0-24 1 16,0 6-1-16,0 5 0 16,-4-1 1-16,4 14 1 15,-4 18 1-15,0 17 0 16,4 18 1-16,0 18 0 15,0 10 0-15,-4 15 0 16,0 20 0-16,0 8 0 16,0 17 0-16,0 21 0 15,-3 26 0-15,7 23 1 16,0 5 0-16,0 3 0 0,4 10 0 16,0-3 1-16,0-14 0 15,0-18 0-15,0-21-1 16,0-10 0-16,0-22 0 15,0-14 0-15,0-21 0 16,0-21 0-16,0-21 0 16,-4-11 0-16,0-18-2 15,0-17 0-15,-8-11-2 16,0-17 1-16,0 10-1 16,0 11 1-16,0 13-1 15,4 22 1-15,4 11 1 16,-4 10 0-16,4 15 1 15,0-1 0-15,4 14 0 16,0 1 0-16,-4 24 0 16,0 18 0-16,4 13 0 15,0 19 1-15,0 10-1 0,-3 14 1 16,-1-3-1-16,0 3 1 16,0 0 0-16,0-3 0 15,0-14 0-15,0-19 0 16,4-9 0-16,-4-15 1 15,4-17-1-15,0-22 1 16,0-7-1-16,0-17 1 16,0-11-1-16,4-14 0 15,0-21-1-15,-4-14 1 16,0 0-3-16,-4-1 1 0</inkml:trace>
  <inkml:trace contextRef="#ctx0" brushRef="#br0" timeOffset="84">5835 2860 56 4328,'1'26'0'0,"3"34"0"16,0-21 0-16,-4-4 0 15,0-10 0-15,0-18 0 16,0-18 0-16,0-13 0 16,0-12 1-16,0-10-1 15,0-10 0-15,-4-22-1 16</inkml:trace>
  <inkml:trace contextRef="#ctx0" brushRef="#br0" timeOffset="85">5840 2318 68 6453,'4'71'1'16,"0"6"-1"-16,0 4 0 0,4-3 0 15,-1-4 0-15,5 18 0 16,4-1 0-16,-4 1 0 16,4-7 1-16,0-11-1 15,0-3 0-15,-4-12 0 16,0-9 0-16,-4-11 0 16,-5-11 0-16,5-7 0 15,-4-7 0-15,-4-10 0 16,0-8 0-16,0-13 0 15,-4-8 0-15,-4-17-1 16,1-8 1-16,-1-20 0 16,0-5 0-16,0 1-2 15,0 4 1-15,4 6 0 16,0 8 0-16,4 7 0 16,0 6 0-16,0 11 0 15,0 11 0-15,0 11 1 16,0 10 0-16,0 10 0 0,0 11 0 15,0 11 0-15,4 11 0 16,0 27 0-16,0 1 1 16,0 10-2-16,-4-4 1 15,0 5 1-15,0-8 0 16,0-7 0-16,0-18 0 16,0-7-1-16,0-6 1 15,0-5 0-15,4-20 0 16,-4-11-1-16,4-18 0 15,0-6 0-15,0-19 0 0,-4-10 0 16,-4-21 0-16,0-3 0 16,0-8 1-16,-4 4-1 15,0 7 0-15,4 10 0 16,0 11 0-16,0 18 0 16,0 0 0-16,0 10 0 15,4 4 0-15,0 0-1 16,0 10 0-16,-4 11 1 15,0 7 0-15,0 4 0 16,0 10 0-16,0 11-1 16,0 14 0-16,4 14 1 15,0 7 0-15,0 10-1 16,0-3 1-16,0-3-1 16,0-8 0-16,4-13 1 15,0-11 0-15,-4-8 0 16,0-6 0-16,0-11 0 0,0-14 1 15,0 0 0-15,0-18 0 16,0-13 0-16,0-12 0 16,-4-6-1-16,0-14 1 15,-4-1-1-15,0 8 1 16,4-1-2-16,0 11 0 16,0 11 1-16,0 3 0 15,0 8-1-15,1 6 0 16,-1 11 0-16,0 7 1 15,4 7-1-15,0 7 1 16,0 14-1-16,0 15 1 0,0 6 1 16,0 11 0-16,4-4-2 15,-4 11 1-15,0-7 0 16,0-3 0-16,0-11 0 16,0-8 0-16,0-6 0 15,0-7 0-15,0-11 1 16,0-10 0-16,-4-11 0 15,4-8 0-15,-4-16 0 16,4-5 0-16,-4-13-2 16,0-7 0-16,-4-11-1 15,0-11 1-15,0 4-1 16,0 7 1-16,4 3-1 16,0 22 0-16,2 23 1 15</inkml:trace>
  <inkml:trace contextRef="#ctx0" brushRef="#br0" timeOffset="86">5811 2860 54 7500,'1'8'1'0,"7"45"-1"0,0 11 0 16,0 13 1-16,-4-3 0 15,0 8-1-15,0-5 1 16,0-6 1-16,0-8 0 16,0-3-1-16,0-10 0 15,-1-12 0-15,-3-6 0 16,0-7 0-16,0-7 0 15,0-15-2-15,0-10 1 16,0-11 0-16,0-3 1 0,0-11-1 16,0-6 0-16,0-15-1 15,-3-4 0-15,-1-3 0 16,0 4 1-16,4-4-1 16,-4 3 0-16,4 8 0 15,-4 7 0-15,4 6 2 16,-4 8 0-16,4 14-1 15,0-4 0-15,0 11-1 16,0 7 1-16,0 15 0 16,0 9 0-16,4 8-1 15,-4 21 1-15,4 10 1 16,0 4 0-16,4 4 0 16,-1 3 0-16,1 11 0 15,0-1 1-15,0-2-1 16,0-8 1-16,-4-14-2 15,0-7 0-15,0-15 0 0,0-9 1 16,0-19-2-16,0-13 1 16,0-19 0-16,0-20 0 15,0-18 0-15,0-7 1 16,0-11-1-16,0-13 0 16,0-12 0-16,4 5 0 15,0 13 0-15,0 14 0 16,0 11 0-16,3 18 0 15,-7 10 0-15,0 11 0 16,0 14 0-16,0 18 0 16,0 6 0-16,-4 22 0 15,0 7 0-15,0 14 1 0,-4 0-2 16,0 7 1-16,0 4 0 16,-4-1 1-16,-3 4-1 15,3-14 1-15,0-14-1 16,4-7 1-16,0-7-1 15,0-11 1-15,4-21-1 16,0-14 1-16,4-15-1 16,4-13 1-16,0-11-2 15,0-7 1-15,7-14 0 16,-7 0 0-16,4 4 0 16,-4 2 0-16,0 12 0 15,0 10 0-15,-4 14 0 16,0 1 0-16,0 13 0 15,0-3 0-15,-4 21-1 16,0 14 1-16,0 11 0 0,0 13 1 16,0 12-1-16,0 3 0 15,0 7 0-15,0 0 0 16,0 0 0-16,-4 7 0 16,0 3 0-16,0-13 0 15,0-11 0-15,0-11 0 16,4-10 0-16,0-18 0 15,0-7 0-15,4-25 0 16,0-10 0-16,0-15 0 16,4-3 0-16,0-21 0 15,0 4 0-15,4-4 0 0,-4 3 0 16,8 11 0-16,-5 14 0 16,-3 4 0-16,0 10 0 15,0 4 0-15,-4 7 0 16,0 14 0-16,0 10 0 15,-4 11 0-15,-4 18 0 16,-4 7 0-16,4 14 0 16,0 0 0-16,-4 3 0 15,0 4 0-15,-3 0 0 16,3 0 1-16,-4 11-1 16,4-15 1-16,-4-7-1 15,4-10 0-15,0-7 0 16,4-4 1-16,0-14-1 15,4-10 0-15,0-4 0 16,4-14 0-16,0-11 0 16,4-7 0-16,0-3 0 0,0-4 0 15,0 0 0-15,8 4 0 16,-12-18 0-16,11 11 0 31,-7-22 0-31,4 8 0 16,-4 10 0-16,0 11 0 15,0 3 0-15,-4 11 0 16,4 17 0-16,-8 8 0 16,0 14 0-16,-4 10 0 15,-8 7-1-15,0 11 1 0,0 7 0 16,0 0 0-16,-3 14 0 16,3 0 0-16,0 0 0 15,0-4 1-15,0-6-1 16,4-11 0-16,0-15 0 15,0 1 0-15,4-18-1 16,0-21 1-16,4-10 0 16,0-26 0-16,0-6-3 15,0-11 0-15,0-7 0 16,-4-7 1-16,0-4-1 16,0-3 0-16,0 3 0 15,0 8 1-15,0 17 1 16,4 7 1-16,-4 14 0 15,4 8 0-15,0 2 0 16,0 12 0-16,0 17 0 16,-4 21 1-16,0 4 0 0,-4 24 1 15,8 4 0-15,0 11 1 16,0 6-1-16,0 8 0 16,0 10 0-16,-3 1 1 15,-1-19-3-15,0-6 1 16,0-11-1-16,0-18 1 15,4-7-1-15,0-10 0 16,-4-11 0-16,4-10 0 16,0-15 0-16,0-17 1 15,0-21-2-15,0-11 1 16,-4-11-1-16,0-7 0 0,0-3-2 16,0-14 1-16,0-7-1 15,0 10 0-15,0 11 0 16,0 17 1-16,0 18 0 15,0 8 0-15,4 6 2 16,0 14 0-16,0 18 0 16,4 11 0-16,0 14 0 15,0 13 1-15,-4 19 1 16,4 3 0-16,0 7 0 16,0 3 0-16,0 8 0 15,-4 7 0-15,0-11 0 16,0-14 0-16,0-7-1 15,0-15 0-15,0-6-1 16,0-11 1-16,-4-14-1 16,4-14 1-16,0-17-1 15,-4-12 0-15,0-9 0 0,-4-12 0 16,0-6 0-16,0-15 0 16,0-10-1-16,-4 3 0 15,4 4 0-15,0 10 1 16,0 4-1-16,0 18 1 15,5 10-1-15,-1 7 1 16,0 11 0-16,0 11 0 16,4 10 0-16,0 17 0 15,4 19 0-15,0 13 0 0,0 11 0 16,-1 11 0-16,1 3 0 16,-4 3 1-16,4-3-2 15,0 11 1-15,-4-14 0 16,0-12 0-16,0-6 0 15,0-14 0-15,0-7 0 16,0-4 1-16,0-14-1 16,0-7 1-16,0-7-1 15,0-7 0-15,0-7 0 16,0-11 1-16,-4-6-1 16,4-5 0-16,-4-9 0 15,0-5 0-15,1-6-1 16,3-11 1-16,-4 0-1 15,0-11 1-15,0 4-1 16,0 7 1-16,-4 11-1 16,4 13 1-16,0 8 0 15,4 14 0-15,0 7 0 0,0 14 0 16,0 10 0-16,0 15 0 16,0 14 0-16,0 14 0 15,4 10 0-15,-4 4 0 16,4 7 0-16,0 4 0 15,0 14 0-15,-4-4 0 16,0-18 0-16,0-6 0 16,0-15 0-16,0-6 1 15,0-19-1-15,0-3 0 16,0-14 0-16,0-14 0 16,0-7 0-16,-4-10 0 0,0-12 0 15,0-10 0-15,4-10 0 16,0-4 0-16,0-7-1 15,0-7 1-15,4-4 0 16,-4 4 0-16,0 11 0 16,0 3 0-16,4 10 0 15,-4 8 0-15,0 17 0 16,0 8 0-16,4 3 0 16,-4 14 0-16,4 14 0 15,0 14 0-15,0 14 0 16,-4 8 0-16,4 6 0 15,-4 8 0-15,3 13 0 16,-3 15 1-16,0 0-1 16,0-1 1-16,0-9 0 15,0-5 0-15,0-10-1 16,0-17 0-16,4-12 0 0,-4-6 0 16,4-11 0-16,0-14 0 15,4-10 0-15,-4-15 0 16,4-14 0-16,-4-6 0 15,0-15 0-15,-4-11 0 16,0-3 0-16,0 4 0 16,0 6-1-16,-4 11 1 15,4 11 0-15,0 3 0 16,0 11-1-16,0 4 1 16,0 6 0-16,0 11 0 0,4 7 0 15,-4 7 0-15,0 4 0 16,4 21 0-16,0 6 0 15,0 1 0-15,0 14-1 16,-4-7 1-16,0-3 0 16,0-12 1-16,0-6-1 15,0-7 0-15,0-8 0 16,0-2 1-16,0-12-1 16,0-3 0-16,0-18 0 15,0-6 0-15,0-8 0 16,0-10 0-16,0-8 0 15,0 8 0-15,-4 3 0 16,4 7 0-16,0 11 0 16,0 4 0-16,0-1-1 15,0 7 1-15,0 4 0 16,0 14 1-16,0 7-1 0,0 11 0 16,0 7 0-16,0 14 0 15,0 7 0-15,0 0 0 16,0-4 0-16,0 4 0 15,0-4 0-15,0-3 0 16,0 0 0-16,0-14 0 16,0-4 0-16,0-7 0 15,0-7 0-15,0-10 0 16,0-11 0-16,0-18 0 16,0-3 0-16,4-14 0 15,0-8 0-15,0-13 0 0,-4-8 0 16,0 4 0-16,4 4 0 15,-4 13 0-15,0 11 0 16,0 11 0-16,0 3 0 16,4 8 0-16,0 6 0 15,-4 11 0-15,4 11 0 16,4 6 0-16,-4 12-1 16,0 9 1-16,-4 5 0 15,0 10 0-15,0-4 0 16,0-7 1-16,-4 1-1 15,0-4 0-15,0-8 0 16,4-2 1-16,0-8-1 16,0-4 0-16,0-6 0 15,0-8 0-15,0-3 0 16,0-10 0-16,4-4-1 16,0 0 1-16,0-18 0 0,4-3 0 15,0 6 0-15,-4-2 0 16,3 2 0-16,1 12 0 15,-4-1 0-15,0 4 0 16,-4 3 0-16,4 4 0 16,0 14 0-16,-4 4 1 15,0 3-1-15,0 7 0 16,0 4 0-16,0 0 0 16,-4-1 0-16,0 1 0 15,0-4 0-15,0-3 0 0,-4 0 0 16,5-8 0-16,-1-3 0 15,0-7 1-15,0-7-1 16,4 0 0-16,0-7 0 16,0-7 0-16,4-4 0 15,0-3 0-15,0 3-1 16,-1 0 1-16,5 4 0 16,-4 0 1-16,0 7-1 15,0 0 0-15,-4 14-1 16,0 0 1-16,0 3 0 15,0 12 1-15,0-5-1 16,-4 15 0-16,0-8 0 16,0 5 0-16,-4-5 0 15,5 1 0-15,-1-4 0 16,0-3 0-16,0-4 0 16,4-4 1-16,4-13-1 0,0-15 1 15,3-7-1-15,5-14 1 16,0-14-1-16,0 0 0 15,4-7-5-15,4 0 0 16,0-14-5-16,4-3 1 16</inkml:trace>
  <inkml:trace contextRef="#ctx0" brushRef="#br0" timeOffset="87">6271 2286 69 2828,'-3'-102'-2'16,"-1"-14"0"-16,4 32 0 15</inkml:trace>
  <inkml:trace contextRef="#ctx0" brushRef="#br0" timeOffset="88">6038 949 17 0,'12'32'8'0,"8"60"-5"15,-8-61 15-15,8 26-17 16,3 3 1-16,1 10 0 15,8 12 0-15,-4 6-3 16,4 7 0-16,-18-40 2 16</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152-3 13 0,'0'0'6'0,"2"-1"-7"16,-2 1 9-16,0 3-8 15,0 2 0-15,0 2 1 16,-2 5 1-16,1 0-2 16,-2 7 1-16,-1-1 1 15,-3 5 0-15,1 2 0 0,-3 2 0 16,-1 7-1-16,-5 2 0 15,-2 0-1-15,-1 2 0 16,0-2-3-16,2-1 1 16,0-2-3-16,4-1 1 15</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94 9 10 0,'3'1'5'0,"0"-6"-3"0,-3 5 5 0,2-2-8 16,-2 2 1-16,0 0 0 15,1-3 0-15,0 4 0 16,-1 1 1-16,0 3 0 16,0 4 1-16,-1 1 0 15,0 4 0-15,-1 4 0 16,1 3 1-16,-1 7-1 16,-1 4 1-16,-2 3-1 15,3 1 0-15,-5 0-1 16,1 0 0-16,2 3 0 15,-2-5 0-15,-1 0-1 16,0-3 0-16,0-7 0 16,-2-3 0-16,2-4-1 15,-1-5 0-15,1-3-4 16,1-2 0-16,0-3-1 16,6-4 0-16</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221 6 17 0,'-5'-4'8'0,"8"2"-7"15,-3 2 14-15,0 2-15 16,0 3 0-16,-1 5 0 16,-4 8 1-16,1 7-1 15,-3 6 1-15,-2 4 0 16,-2 2 1-16,-6 5 0 15,0 5 0-15,-3-3 0 16,0 0 0-16,1-4 0 16,2-4 0-16,0-3-1 15,1-7 0-15,3-3-1 16,2-7 1-16,2-6-3 16,5-7 1-16,0-5-4 15,4-6 0-15,1-4-2 16,2-6 1-16,1-9-1 0,2-6 0 15</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2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127-1 5 0,'-3'0'2'0,"-6"6"4"0,6-2 2 16,-1 6-5-16,-3 5 0 0,-2 8 1 15,1 8 1-15,-2 0-7 16,0 4 1-16,0 3 3 16,0 0 1-16,0-4-2 15,1-2 0-15,2-5-2 16,1-7 1-16,2-4-2 16,0-4 1-16,1-5-3 15,2-4 1-15,1-7-2 16,2-5 0-16</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120-2 12 0,'-8'1'6'0,"-4"11"-7"16,9-5 12-16,-2 6-8 0,-1 9 0 15,-1 7 1-15,-6 4 0 16,2 5-5-16,2-10 0 16,-1 20 3-16,0-5 1 15,3-2-2-15,0-4 1 16,2-6-2-16,3-3 1 16,-1-1-5-16,1-7 1 15,2-4-3-15,2-5 0 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121 0 14 0,'-13'23'7'0,"-6"12"-6"16,16-23 9-16,-1 6-10 16,-2 6 0-16,-1 2 0 15,-1 1 0-15,-2 0 0 16,0-2 0-16,1-2 0 16,0 0 0-16,2 0-1 15,2-7 0-15,0 0-2 16,2-4 0-16,1-2-1 0,0-1 0 15</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94 7 10 0,'-5'-6'5'0,"3"3"-1"15,2 3 9-15,0 2-13 16,0-1 0-16,-1 3 0 16,1 3 0-16,-2 3 0 15,1 2 1-15,-1 2 0 16,0 2 0-16,0 3 0 15,-2 4 1-15,1 0 0 16,-1 4 0-16,-3 1-1 16,1-4 1-16,0 0-1 15,0-2 1-15,-1-5-2 16,0 0 1 0,0-3-5-1,1-3 1-15,2-2-2 16,1-1 0-16,0-2-1 15,0-3 0-15</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9 39 7 0,'0'2'3'0,"3"1"-2"0,0-3 5 0,0 0-6 16,1 2 0-16,3-1-1 15,0-1 1-15,-1 0-1 16,0 0 1-16,-2 0 0 16,0 0 0-16,-4 0-1 15,-1-1 1-15,-2-2 0 16,-1 1 1-16,-2-1-1 15,0-1 1-15,-1 1-1 16,1-1 1-16,1 0 0 16,-1 1 0-16,0 1-1 15,2-1 1-15,1 2-1 16,3 1 1-16,3 0-1 16,1-1 1-16,6-1-1 15,3 0 0-15,4-2-3 16,5-1 1-16</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382 0 6 0,'0'0'3'0,"-2"6"3"15,2-3 2-15,0 2-8 16,-3 4 1-16,-1 2 2 16,-3 3 0-16,-2 4-3 15,-2 4 0-15,-2 2 2 16,-1 2 1-16,-2 5-1 16,0-3 1-16,1 0-2 15,0-3 0-15,2-2 0 16,2-4 0-16,-1 0-1 15,1-1 0-15,0-5 0 16,2-2 0-16,-1-1-2 16,1-2 1-16,1-2-1 0,1-1 1 15,0 0-2-15,1-1 1 16,2 1-1-16,-2 0 1 16,2-2 0-16,-1-1 0 15,2 3 0-15,1-2 1 16,0-1 0-16,1-2 0 15,-1 2 0-15,-1-2 0 16,2 1 0-16,1 0 1 0,0-1 0 16,1-5 0-16,4-2 1 15,-1-1 0-15,0-2 0 16,3-3 0-16,3-1-1 16,0-1 1-16,-1-7-2 15,0 3 0-15,-2-1-1 16,-3 2 0-16,-1 3 1 15,-2 2 0-15,1 2 0 16,-4 2 0-16,-3 5 1 16,-3 4 0-16,-2 5 2 15,0 5 0-15,-5 4 0 16,0 0 1-16,-2 3 1 16,3 1 0-16,0 2-1 15,1 1 1-15,3 0-1 16,1-6 0-16,2 2-2 15,1-2 1-15,4-5-1 16,0 0 1-16,4-5-2 16,0-4 1-16,4-4-1 15,0-5 1-15,1-1-3 0,3-4 0 16,1 1-2-16,-2-1 0 16,-2 2 0-16,-3 0 0 15,1 3 0-15,-5 1 0 16,0 3 3-16,-5-1 0 15,1 5 2-15,-2 3 0 16,-1 1 0-16,0 2 0 16,-1 4-1-16,-1 2 0 15,0 2 0-15,2 1 1 0,0 1-1 16,1 1 0-16,1-2 0 16,0 2 1-16,1-3-1 15,1-4 0-15,2 0 0 16,-1-3 0-16,1 0-1 15,1-2 1-15,0-1-1 16,0-2 0-16,0 1 0 16,0-1 1-16,0 1-1 15,0-2 1-15,0 0 2 16,1-1 0-16,2 0 0 16,2-1 1-16,0-3-1 15,2-2 1-15,3-3-1 16,6-1 0-16,1-4-2 15,2-4 1-15,4-5-2 16,1-1 1-16,0-4-3 16,1-1 1-16,-3-4-3 15,6-4 1-15</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107 0 10 0,'-18'32'5'0,"-12"19"-3"16,25-38 7-16,-4 5-7 16,-1 3 0-16,1-4 0 15,1-1 1-15,1-4-4 16,2-2 0-16,1-2 0 16,1-3 1-16,3-5-3 15,3-4 0-15,1-3-1 16,4-8 0-16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66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234 1482 7 0,'0'-21'3'0,"8"31"-3"16,-8-6 3-16,4-1-3 16,-4 12 1-16,4 6-1 15,0 10 1 1,8 72-1 0,-4 6 0-16,-1-3 0 15,-3-7 1-15,0-4-1 16,0-7 0-16,-4-7 0 15,0-17 0-15,0-15 0 0,0-14 0 16,0-6 0-16,0-15 0 16,0-14 0-16,4-18 0 15,-4 1 0-15,0-5 0 16,0-6 0-16,0-7 1 16,0-4-1-16,-4-14 0 15,0-7 0-15,0-7 0 16,0-3 0-16,0-1 1 15,1 8-1-15,-1 3 0 0,0 14 1 16,0 10 0-16,4 5-1 16,0 10 1-16,0 3-1 15,0 11 1-15,4 10-1 16,0 8 1-16,3 14-1 16,1 17 0-16,0 14 0 15,0 22 0-15,0-4 0 16,0 4 0-16,0 3 0 15,0 0 0-15,-4-3 0 16,0-8 0-16,0-17 0 16,0-7 0-16,4-14 0 15,-4-11 0-15,0-11 0 16,0-31 0-16,-4-7 0 16,0-7 0-16,0-11 0 15,0-3 0-15,0-15 0 16,-4-14 0-16,0-20 0 15,-8 2 0-15,4 1-1 16,4 3 1-16,0-3 0 0,0 7 0 16,4 3 0-16,4 8 1 15,0 13-1-15,4 8 0 16,-4 13 0-16,4 5 0 16,-4 16 0-16,-4 5 1 15,0 20-1-15,-4 11 0 16,-8 25 0-16,0 14 0 15,0 14-1-15,-4 18 1 0,4 35 0 16,-7 10 0-16,-5 8 0 16,-4-1 0-16,0-6 0 15,8-8 0-15,0-24 0 16,5-25 1-16,3-17-1 16,0-18 0-16,4-25-1 15,4-28 1-15,0-29 0 16,8-10 0-16,4-17 0 15,4-18 0-15,0-32 0 16,3-11 0-16,5-3 0 16,-4-4 1-16,-4 8 0 15,-4 21 1-15,0 13-1 16,-4 22 0-16,0 18 0 16,0 10 0-16,-4 11-1 15,0 14 0-15,-4 13-1 16,-8 23 0-16,-4 20 0 15,-4 28 0-15,4 15 0 16,-11 21 1-16,3 28 0 0,-4 7 0 16,0 7 0-16,4 0 0 15,-3-3 0-15,11-4 1 16,0-25-1-16,4-24 0 16,0-18 1-16,4-18 0 15,0-21-1-15,4-24 0 16,4-22-1-16,4-21 1 15,8-17 0-15,0-18 1 16,0-11-1-16,0-24 0 0,-4-15 0 16,0 1 0-16,0-4 1 15,0 3 0-15,0 26-2 16,-1 20 1-16,1 18-1 16,-4 7 0-16,0 21 2 15,-4 22 0-15,0 13-2 16,-8 19 0-16,0 9 1 15,1 22 0-15,-1 14 0 16,-8 21 1-16,-4 15-2 16,0 6 1-16,0-7 0 15,4 11 1-15,0-10-1 16,5-19 0-16,3-17-1 16,0-21 1-16,4-18 0 15,4-24 1-15,4-25-1 16,4-11 0-16,3-14 0 15,13-21 0-15,4-28 0 16,4-25 1-16,0 0-1 16,-1-21 0-16,-3 0 0 0,-4 17 1 15,-4 15-1-15,-8 31 1 16,-4 18-1-16,0 18 0 16,-8 10 0-16,-4 25 0 15,-4 21-1-15,-4 25 1 16,-8 21 0-16,-4 14 0 15,4 18 0-15,-11 28 0 16,-1 3 0-16,4 1 0 16,4-18 1-16,4-15 0 0,4-10-2 15,5-21 1-15,3-24-1 16,4-15 1-16,4-18 0 16,4-17 0-16,0-7-1 15,0-32 0-15,3-14 0 16,1-18 1-16,8-6 0 15,-12-12 1-15,8 8-1 16,-4-4 0-16,0 8 0 16,-4 13 0-16,0 15 0 15,-8 13 0-15,8 11-1 16,0 15 0-16,0-1 0 16,-4 14 1-16,-4 8 1 15,-8 6 0-15,0 19-1 16,0 6 0-16,0 7 0 15,-4 11 1-15,1 10-1 16,-5 8 0-16,0 17 0 0,0 7 0 16,0 11 1-16,-4-4 0 15,5-10-1-15,3-11 0 16,0-14 1-16,8-11 0 16,0-10-2-16,4-7 0 15,0-18 1-15,4-14 0 16,0-11-1-16,4-17 1 15,0-11-1-15,4-13 1 16,0-16 1-16,0 5 0 16,0-1-2-16,4 1 0 0,-1 10 1 15,1 7 0-15,4 11 0 16,-8 3 0-16,0 11 0 16,0 3 0-16,-4 8 0 15,-4 10 0-15,0 10-1 16,-4 8 1-16,0 0 0 15,-4 24 1-15,0 11-1 16,-8 17 0-16,4 12 0 16,1 2 0-16,-1 4 1 15,0 11 0-15,0 4-1 16,0-5 0-16,4-17 0 16,4-3 0-16,0-21 0 15,0-12 1-15,4-13-1 16,0-11 0-16,4-14-1 15,4-14 1-15,0-10-1 16,0-12 0-16,-4-13 0 0,0-7 1 16,0-1 0-1,-4-3 0-15,4 0 0 0,0 4 1 16,-4 10 0-16,0 8 0 16,0 6-1-16,0 7 1 15,0 4-1-15,0 0 0 16,0 14-1-16,-4 7 0 15,0 11 1-15,4 6 0 16,0 15 0-16,0 14 0 16,0 7 0-16,4 14 0 15,0 7 1-15,0 0 0 0,0 1-2 16,4-1 0-16,0 0 0 16,-1-11 1-16,-3-6 0 15,0-11 0-15,0-11-1 16,4-10 1-16,-8-4 0 15,4-10 1-15,-4-18 0 16,0-18 0-16,0-7-2 16,0-10 0-16,0-7 2 15,0-11 0-15,0 0-2 16,-4-11 1-16,-4-6 0 16,4 3 0-16,0 10 1 15,0 8 0-15,0 10-1 16,4 11 0-16,0 10 0 15,0 11 0-15,0 11 0 16,0 14 0-16,0 17 0 16,0 4 0-16,4 6 0 15,0 8 0-15,0 7-1 0,8 11 1 16,-4-1 0-16,0-3 0 16,0 1 0-16,0-9 0 15,0-6 0-15,0-10 0 16,0-12 0-16,-4-6 1 15,-4-18-1-15,4-14 0 16,-4-10 0-16,0-15 0 16,0-14 0-16,0-11 0 15,0 1 0-15,-4-4 0 0,0 0 0 16,-4 0 0-16,0 4-1 16,0 10 1-16,0 11-1 15,0 13 1-15,0 12 0 16,0 6 0-16,0 15 0 15,4 6 0-15,4 12 0 16,0 6 0-16,4 14-1 16,4 11 1-16,0 7 0 15,0 11 0-15,0-7 0 16,4-1 0-16,0-6 1 16,0-4 0-16,4-8-1 15,-8-13 1-15,0-7-1 16,-1-4 0-16,1 0 0 15,0-10 0-15,-8-7-1 16,0-8 1-16,-4-10-1 16,4-10 1-16,-4-12-1 15,0 1 0-15,0-21 1 0,1-8 0 16,-5 1 0-16,0-4 1 16,0 7-1-16,0 7 1 15,0 18 0-15,4 10 0 16,0 15-2-16,0 13 0 15,4 18 0-15,4 18 1 16,0 4-1-16,4 6 1 16,0 4-1-16,8 14 1 15,7 18 0-15,1 7 0 16,4-4 0-16,0 0 1 0,0 0-1 16,-1-13 1-16,1-1-1 15,-8-11 1-15,0 4-1 16,0-17 0-16,0-8-1 15,-9-13 1-15,1-12-1 16,-4-3 1-16,-8-10-2 16,0-11 0-16,0-7 0 15,4-7 1-15,-8-7-1 16,4 3 1-16,0-7-1 16,0 4 1-16,0 7 1 15,0 0 0 1,0 3 0-1,8 4 0-15,0 4-1 16,0-1 1-16,4 15 0 16,-4 3 0-16,4-4-1 15,0 8 1-15,0 7 0 0,0 3 0 16,-1 11-1-16,1 0 1 16,-4-1-2-16,0 5 1 15</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62 4 8 0,'0'-1'4'0,"0"-2"0"16,0 3 6-16,0 0-8 15,0 0 1-15,0 0-1 16,-2 1 1-16,-1 3-5 16,0 3 1-16,-1 5 2 15,0 5 0-15,-2 3-2 16,0 2 1-16,1 2 0 0,-1-1 0 16,0-3 0-16,2-2 0 15,1-3 0-15,0-4 0 16,0-3 0-16,2-2 0 15,0-3-2-15,-1-3 1 16,2-4-1-16,0-3 0 16,2-2-1-16,-1-4 0 15,0-4-1-15,1-2 0 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65 0 8 0,'2'6'4'0,"-2"6"-1"16,-2-5 7-16,1 4-10 16,-2 4 0-16,0 7 2 15,-1 3 0 1,-5 26-2-1,2-3 0-15,-1-1 1 16,1-4 1-16,-1-4-2 16,3-5 1-16,-1-9-5 0,2-4 1 15</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24 0 8 0,'-6'22'4'0,"-1"5"-3"0,6-19 3 16,-1 8-5-16,-1 1 1 16,2-3 0-16,0 3 0 0,-1-3-2 15,1-4 1-15</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3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 0 9 0,'0'1'4'0,"7"23"-1"0,-4-19 8 0,1 3-9 15,1 5 0-15,0-1 1 16,-2 3 0-16,1 3-4 16,1 1 0-16,0 7 2 15,1 5 1-15,0 1-2 16,-2 1 1-16,0 2-1 16,-1-1 0-16,-1 3 0 15,-1-1 0-15,-1 1-4 16,0-4 1-16,-1-1-2 15,-1-4 1-15</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11 0 8 0,'-6'24'4'0,"0"8"-4"15,8-23 4-15,-1 4-5 16,0 4 1-16,1 6-4 16,-4 1 1-16</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2 268 17 0,'-2'-2'8'0,"4"2"-10"0,-2 0 18 0,0 0-16 15,1-2 0-15,-1-1 0 16,2-2 0-16,-2-1 0 16,1-3 0-16,1-1 0 15,-1-3 1-15,0-6-1 16,1-3 0-16,1 1 0 16,-2-3 0-16,1-2-3 15,0-7 0-15,0-2-2 16,-1-3 1-16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7 0 12 0,'1'27'6'0,"-1"30"-7"16,0-41 9-16,0 5-8 15,0 2 1-15,0 7-1 16,0 2 1-16,0 3-2 16,-1-3 0-16,-1-1 1 15,2-3 1-15,-1 1-2 16,-1-8 1-16,2 0 0 15,-1-5 0-15,1-2 0 16,-2-2 0-16,2-5-3 16,0 0 1-16,0-6-1 15,0-2 0-15</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4-2 9 0,'-1'-2'4'0,"2"3"-8"16,-1 0 7-16,0-1-3 15,0 0 0-15,0 0-1 16,2 2 0-16,-2-2 2 16,1 1 0-16,-1 0 0 15,0 2 1-15,0 3 0 0,0 2 1 16,0 2 0-16,0 2 0 16,0 5-1-16,0 2 0 15,0 8-1-15,0 4 1 16,-1 4-2-16,1-1 0 15,-2 0-3-15,1 2 1 16,-1-1-2-16,1 0 0 16</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122 0 6 0,'-18'28'3'0,"-6"24"-3"15,18-36 2-15,1 5-2 16,-8 3 0-16,0 1 0 16,2-3 0-16,1-5-1 15,1-3 1-15,2-2-1 16,1-4 0-16</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133 4 19 0,'0'-5'9'0,"-3"6"-14"0,2 1 21 15,-2 0-17-15,-3 6 1 16,-2 1 0-16,-2 3 0 16,-3 4 0-16,-1 4 0 15,-2 7 0-15,0 0 0 16,5 0 0-16,1-4 0 0,1-3-3 16,4-3 1-16,0-4-3 15,2-3 1-15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66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400 1094 12 0,'-11'63'6'0,"-1"114"-5"0,8-124 13 16,0 21-14-16,0 35 0 15,-12 25 0-15,0 11 1 16,4 21-2-16,-4 17 1 16,0-7 0-16,4 19 0 15,-3-5 0-15,3-21 1 16,-8-20-1-16,0-22 0 15,8-15 0-15,0-13 0 16,8-21 0-16,0-18 0 16,0-21-2-16,4-25 0 0,4-11-1 15,4-10 1-15,0-18-2 16,0-13 0-16</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6"/>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135 0 5 0,'-10'4'2'0,"6"-5"-1"16,3 3 0-16,-2 6 0 0,-2 3 1 16,0 2 0-16,-4 3 0 15,-2 5-3-15,-2 4 0 16,0 6 2-16,0-1 0 15,2 1-1-15,-2-2 1 16,0-2-3-16,2-2 0 16</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7"/>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18 18 12 0,'-3'-3'6'0,"3"3"-9"15,0 0 11-15,0 0-9 16,-1-1 1-16,0 0-1 16,-1-1 1-16,1 1 0 15,-1 1 0-15,1-3 0 0,1 3 1 16,-2-1-1-16,1 0 0 15,0-2 0-15,-1 2 1 16,2 1 1-16,0 0 0 16,-1 0-1-16,1-1 1 15,0 1-1-15,0 1 0 16,3 3 0-16,-1 0 1 16,1 3-2-16,3 5 1 15,1 0-1-15,2 6 1 16,-1 1-1-16,2 3 0 0,-1 1-4 15,-1 0 1-15,0 3-2 16,-1 2 1-16</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117-1 12 0,'-1'1'6'0,"1"2"-7"0,0-6 10 15,-3 7-8-15,-1 3 1 16,-3 6-2-16,-3 4 1 15,0 3-2-15,-3 3 0 16,0 3 1-16,-1 2 0 0,2 2-1 16,1 3 0-16,1-3-3 15,1-3 1-15</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49"/>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0-2 7 0,'3'-1'3'0,"6"14"-2"15,-6-6 2-15,-1 6-4 16,1 7 1-16,-1 4-3 16,-2 12 1-16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50"/>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68 5 10 0,'0'-2'5'0,"-4"-2"-6"0,4 4 10 16,2 0-9-16,-4 1 1 16,4 1-1-16,-4-2 0 15,2 0 0-15,0 0 0 0,0 0 1 16,4 2 1-16,-2-1 0 15,-1 3 0-15,2 1 1 16,-3 7 0-16,0 0-1 16,-1 6 1-16,-2 3-3 15,0 0 1-15,0 8-1 16,-3 4 1-16,1 4-1 16,-2 1 0-16,-2 4-4 15,-2 4 1-15,-2 0-2 16,0-1 0-16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951"/>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100 0 8 0,'-1'0'4'0,"2"1"-2"0,-1 1 2 0,0-1-4 15,0 1 0-15,0 3 1 16,-1 3 1-16,-2 3-1 15,0 6 1-15,-1 3 1 16,-2 6 0-16,0 2 0 16,1 2 1-16,-1 7-2 15,0 4 1-15,-2 0-2 16,-1 0 0-16,0 2-3 16,-2-3 0-16,0 2-4 15,-1-2 1-15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668"/>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111 572 4 0,'-44'120'2'0,"-39"46"-1"0,63-124 1 15,-4 21-2-15,0 8 0 16,0 7 0-16,1-1 0 16,3-6 0-16,4-18 0 15,4-11 0-15,4-10 0 0,8-15 0 16,0-17 1-16,8-14-1 16,4-14 1-16,0-11-1 15,0-14 0-15,8-3 0 16,3-4 0-16,9 0-1 15,-4-7 1-15,0 0 0 16,-4-7 0-16,-1 7 0 16,-3 10 0-16,-4 15 0 15,-4 7 0-15,-4 6 0 16,0 12 0-16,0 10 0 16,-4 14 1-16,-8 10-2 15,-4 12 1-15,0 13 0 16,-8 4 0-16,0 10 0 15,-8 11 0-15,-3 11-1 16,-1 3 1-16,4-3 0 16,4 6 0-16,-4-13 0 15,8-15 0-15,5-10 0 0,3-14 1 16,4-11-1-16,0-7 0 16,8-24 0-16,8-19 0 15,7-16 0-15,9-15 1 16,4-11-1-16,0-3 0 15,-5 7 0-15,5 0 0 16,-8 3 0-16,0 19 0 16,-8 6 0-16,-4 11 0 15,-4 10 0-15,-8 11 1 16,-4 17-1-16,0 15 0 0,-4 7 0 16,-8 7 1-16,-4 24-1 15,-4 11 0-15,-4 11 0 16,-3-7 1-16,3-4-1 15,4-4 0-15,0-10 0 16,8-3 0-16,4-19 0 16,4-6 0-16,1-14 0 15,7-15 0-15,0-13 0 16,4-11 0-16,15-15 0 16,5-20 0-16,0-4 0 15,4-14 0-15,4 0 0 16,-5 3 0-16,1 8 0 15,0 13 1-15,-8 8-1 16,-4 7 1-16,-1 6-1 16,-3 15 1-16,-12 14 0 0,-4 11 0 15,-4 14-1-15,1 10 0 16,-9 14 0-16,-4 18 1 16,-8 11-1-16,-4-4 1 15,1 4-1-15,3-4 0 16,4-7 0-16,4-18 0 15,4-14 0-15,4-13 0 16,8-8 0-16,4-14 0 16,16-18 0-16,8-10 0 15,8-25 0-15,0-18 0 16,3-6 0-16,5-8 0 0,-8 7 0 16,-5 11 0-16,-3 7 0 15,-4 15 0-15,-4 13 0 16,-4 4 0-16,-4 13 0 15,-8 15 0-15,0 15 0 16,-4 9 0-16,-16 22 0 16,0 14 0-16,-8 25 0 15,-7-1 0-15,-9 5 0 16,0 2 0-16,5 5 0 16,7-8 0-16,4-14 0 15,8-14 0-15,4-11 0 16,5-21 0-16,3-17 0 15,8-18 0-15,4-18 0 16,7-17 0-16,13-11 0 16,4-14 0-16,0-7 0 15,0-11 0-15,-5 1 0 16,1 10 0-16,0 10 0 0,-8 15 1 16,-8 10-2-16,0 7 1 15,-4 11 0-15,-4 3 1 16,0 22-2-16,-8 13 1 15,-4 1 0-15,-4 21 0 16,-4 10 0-16,-8 4 0 16,1 4 0-16,-1 6 0 15,0-3 0-15,8-10 0 16,0-5 0-16,5-6 0 0,3-11 0 16,4-17 0-16,8-7 0 15,4-19 0-15,4-9 0 16,3-19 0-16,9-2 0 15,0-8 0-15,0-14 0 16,-4-4 1-16,-4 18-1 16,-4 11 0-16,0 10 0 15,0 4 0-15,-8 14-1 16,-4 10 1-16,0 15 0 16,-8 13 0-16,-8 8 0 15,4 25 0-15,-4-1 0 16,0 4 0-16,1 4 0 15,-1 3 0-15,0 3 0 16,0-10 0-16,4-14 0 16,4-7 1-16,4-18-1 15,0-18 0-15,8-17-1 16,8-7 1-16,0-14 0 16,4-11 0-16,0-7 0 15,0-14 0-15,0 4 0 0,-4-4 0 16,0 7 0-16,0 10 0 15,-4 15 0-15,0 7 0 16,-4 7 0-16,0 10 0 16,0 18 0-16,-4 14 0 15,0 11 0-15,-4 14 0 16,0 3 0-16,-4 8 0 16,0 6 0-16,-4 8 0 0,0 3 0 15,-4-7 0-15,8-14 0 16,5-4 0-16,-1-10 0 15,4-18 1-15,4-17-1 16,4-22 0-16,4-14 0 16,-1-7 0-16,5-6 0 15,4-5 0-15,-4-6 0 16,0-1 0-16,-4 8 0 16,0 7 0-16,0 6-1 15,-4 8 1-15,0 10 0 16,0 22 0-16,-4 14 0 15,-4 6 1-15,0 19-1 16,0 2 0-16,-4 19 0 16,0 10 0-16,0 14 0 15,0 4 0-15,-4-7 0 16,4-4 0-16,-4-14 0 16,4-11 0-16,4 1-1 0,1-19 1 15,3-20 0-15,3-14 0 16,5-18 0-16,0-11 0 15,8-17 0-15,-8-22 0 16,0-3 0-16,0-7 0 16,0-7 0-16,0 10 0 15,-4 8 0-15,0 17 0 16,0 11 0-16,0 10 0 16,-4 18 0-16,0 14 0 15,-4 14 0-15,0 18 0 0,0 24 0 16,0 18 0-16,-4 8 0 15,-4 2 1-15,0 22-1 16,0 4 0-16,-4-4 0 16,8-15 0-16,1-6 0 15,3-21 0-15,0-15-1 16,4-17 1-16,0-21 0 16,4-18 0-16,3-18 0 15,1-17 0-15,8-25 0 16,-4-11 0-16,0-21 0 15,4-6 0-15,-4-22 0 16,0-7 0-16,0 10 0 16,4 15 0-16,-9 21 0 15,1 14 1-15,-4 17-1 16,-4 15 0-16,0 14-1 16,0 14 1-16,-4 14 0 0,0 11 0 15,0 24 0-15,1 14 1 16,-1 25-2-16,-4 1 1 15,4-1 0-15,-4 7 0 16,0 11 0-16,4-8 0 16,0-9 0-16,0-19 0 15,0-10 0-15,4-18 0 16,0-14 0-16,0-21 0 16,4-21 0-16,4-18 0 15,-4-6 0-15,0-8 1 0,0 0-2 16,0-4 1-16,-4-6 0 15,0 13 0-15,0 8 0 16,0 17 1-16,0 8-2 16,-4 27 1-16,4 1 0 15,0 17 1-15,0 18-1 16,0 14 0-16,0 14 0 16,0 14 0-16,0 8 0 15,0-5 0-15,0-6 0 16,0-7 1-16,0-4-1 15,0-21 0-15,0-18-1 16,0-14 1-16,0-14 0 16,0-14 0-16,4-14 0 15,0-11 0-15,0-21-1 16,0-17 1-16,-4-12-1 16,4 1 1-16,-4 4-1 15,0 6 0-15,-4 18 0 0,4 11 0 16,-4 14 0-16,4 17 0 31,-4 50 1-31,0 17 0 16,4 18 0-16,0 4 1 15,0 3-1-15,0 4 0 16,0-4 0-16,0 4 0 16,0-15 0-16,4-3 0 15,0-17 0-15,0-19 0 0,-4-13 0 16,4-14 0-16,-4-12 0 15,0-16 0-15,0-8 0 16,0-10 0-16,-4-8 0 16,4 1 0-16,-4-4 0 15,4 11 0-15,-4 6 0 16,4 12 0-16,0 13 0 16,0 11 0-16,0 14 0 15,4 11 0-15,0 10 0 16,7 25 0-16,5 11 0 15,-4 17 1-15,4-3-1 16,-4 6 0-16,0-13 0 16,4-8 1-16,-8 1-1 15,4-7 0-15,-4-22 0 16,0-10 0-16,-4-18 0 16,0-14 0-16,-1-7 0 15,1-14 0-15,0-18 0 0,0-28 0 16,0-18 0-1,0-21 0-15,0-10-1 0,4-25 1 16,-8 0 0-16,4 17 0 16,0 25 0-16,-4 25 0 15,0 18 0-15,0 13 0 16,0 26 0-16,0 34 1 16,0 26-1-16,0 20 1 15,4 18-1-15,4 25 1 16,8 25-1-16,-4-8 1 0,0 4-1 15,0-14 1-15,4-7-1 16,-1-4 1-16,-3-14-1 16,0-21 0-16,-4-10 0 15,-4-18 0-15,4-25 0 16,-4-21 0-16,0-14 0 16,0-11 0-16,-4-14 0 15,0-14 0-15,-4-25-1 16,-4-35 1-16,0 11-1 15,0 10 0-15,0 15 0 16,0 17 1-16,0 14-1 16,4 17 1-16,0 15 0 15,0 18 0-15,-3 13 0 16,7 22 1-16,0 28-1 16,3 18 0-16,5 10 0 15,4 0 1-15,0-3-1 0,0-1 1 16,0 8-1-16,0-4 0 15,-4-17 0-15,0-15 0 16,0-17 0-16,-4-14 0 16,0-18 0-16,0-21 0 15,0-25 0-15,-4-7 0 16,4-17 0-16,-4-26 0 16,0-38 0-16,0-3 0 15,0-22 0-15,0-21 0 16,0 7-1-16,0 22 1 0,4 24 0 15,-4 28 0-15,4 18 0 16,-4 18 0-16,4 17 0 16,-4 14 0-16,0 18 0 15,0 21 1-15,0 18-1 16,0 28 0-16,0 21 0 16,4 21 0-16,-1 4 0 15,1 18 0-15,0 10 0 16,0-21 0-16,0-15 0 15,0-6 0-15,4-21-1 16,-4-18 1-16,0-15 0 16,-4-13 0-16,4-18 0 15,0-14 0-15,0-21 0 16,0-25 0-16,-4-25 0 16,0-13 0-16,0-19-1 15,0-17 1-15,0-21-1 16,0 3 0-16,0-13 0 0,0 6 0 15,0 18 0-15,0 28 0 16,0 25 1-16,0 21 0 16,4 11 0-16,0 10 0 15,0 7 0-15,-4 11 1 16,0 31-1-16,0 26 0 16,0 10 0-16,-4 21 0 15,4 10 0-15,0 15 0 16,0 24 0-16,0 4 0 15,0 0 0-15,0-3 0 0,0-4 0 16,0-11 0-16,0 0 0 16,0-21 0-16,4-14 0 15,-4-17 1-15,0-11-2 16,4-8 1-16,0-24 0 16,4-10 0-16,-4-22 0 15,0-14 0-15,-4-7-1 16,4-14 1-16,0-24 0 15,0-22 0-15,0-10 0 16,0-4 0-16,4-11 0 16,-1 8 1-16,1-11-1 15,4 17 0-15,0 15 0 16,0 10 0-16,0 11 0 16,0 17 1-16,0 8-2 15,-4 3 1-15,0 4 0 0,-4 17 0 16,0 4 0-1,0 0 0-15,-4-4 0 0,0 0 0 16,0 0 0-16,0 1 0 16,0-1 0-16,4-3 0 15,-4-4 0-15,0 10 0 16,4-6 0-16,0 3 0 16,-4 4 0-16,0 7 0 15,0 0 0-15,0 3 0 16,0 4 0-16,0 0 0 15,0 3 0-15,0 1 0 0,0-1-1 16,0 1 0-16,-4-1-1 16,4 1 1-16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669"/>
    </inkml:context>
    <inkml:brush xml:id="br0">
      <inkml:brushProperty name="width" value="0.15875" units="cm"/>
      <inkml:brushProperty name="height" value="0.15875" units="cm"/>
      <inkml:brushProperty name="color" value="#DEEBF6"/>
      <inkml:brushProperty name="transparency" value="216"/>
    </inkml:brush>
  </inkml:definitions>
  <inkml:trace contextRef="#ctx0" brushRef="#br0">1444 307 6 0,'52'-60'3'0,"-20"21"-2"16,-24 36 4-16,-4 3-4 15,-4-7 0-15,-4 10 0 16,-4 8 0-16,-4 3-2 16,-4 7 1-16,-16 11 0 15,0 7 1-15,-11 10-1 16,-9 15 1-16,1 10-1 15,-1 7 0-15,0-7 0 16,1-3 0-16,3-1-1 0,8-3 1 16,9-17 0-16,3-12 1 15,8-2-2-15,4-19 1 16,8-6-1-16,8-11 1 16,12-18-1-16,8-3 0 15,8-18-1-15,0-10 0 16,11-11 0-16,5-11 1 15,3 4 0-15,-3 11 0 16,-4 6 1-16,-8 12 1 16,7-1 0-16,-11 11 0 0,-4-1 0 15,-4 12 0-15,-8 3-1 16,0 3 1-16,-5 11-1 16,-7 4 1-16,-11 3-1 15,3 17 0-15,-12 15 0 16,-4 3 0-16,-4 11 0 15,-11 4 1-15,-1-4-1 16,4 3 0-16,0-6 0 16,1 2 0-16,7-13 0 15,4-7 1-15,8-11-1 16,8-7 0-16,8-14 0 16,12-14 0-16,16-18-1 15,16-13 1-15,3-22 0 16,13-11 0-16,-5 0 0 15,-3 4 1-15,-1 7 0 16,-7 0 0-16,0 11 0 16,-12 17 1-16,-9 11-1 0,-3 7 1 15,-8 6-2-15,-12 15 1 16,-12 11-1-16,-4 14 1 16,-3 14-2-16,-13 17 1 15,-20 15 0-15,-7 20 0 16,-1-6 0-16,5 3 0 15,3-3 0-15,4-8 1 16,9-6-1-16,7-15 0 16,8-10-1-16,8-14 1 0,8-11-1 15,8-21 1-15,8-17-1 16,8-12 0-16,12-9-1 16,12-15 1-16,-1-7-1 15,1-7 1-15,4-7 0 16,-1-1 0-16,-7 8 0 15,-4 7 0-15,-5 11 1 16,-3 7 0-16,-4 6 0 16,0 8 0-16,-8 7 0 15,-4 7 1-15,0 7 0 16,-8 7 0-16,0 10-1 16,-4 12 1-16,0 9-1 15,-4 15 1-15,-16 4-1 16,0 10 0-16,-4 0 0 15,-3-8 0-15,-1 1 0 16,-4 0 1-16,5-10-1 0,3-8 0 16,4-10-1-1,12-8 1-15,16-6-1 0,8-15 0 16,4-10 0-16,8-10 0 16,11-19-2-16,1-10 1 15,-4-17 1 1,-4 38 1-1,-9-35 0-15,17-11 0 16,-4 18 0-16,-12 11 1 16,-4 14 0-16,-5 10 0 15,-3 4-1-15,-4 7 1 0,-4 7-1 16,0 0 1-16,0 7-1 16,0-4 0-16,0 4 0 15,0-7 0-15,0 7 1 16,0-4 0-16,0-3 0 15,0 0 0-15,0 0 0 16,4 0 1-16,4 0-1 16,0 0 0-16,0 0-1 15,-8 7 1-15,8-3-1 16,-8 3 1-16,4 7-1 16,-4 7 1-16,-4 14-1 15,-4 7 1-15,0 22-1 16,-4 10 0-16,0 7 0 15,-3 3 1-15,-1 5-2 16,-8-1 0-16,0 10-1 16,-4-9 0-16,8-19 0 15,5-10 0-15,3-14 0 0,4-18 0 16,4-10 0-16,4-22 0 16,4-17 2-16,12-8 1 15,-1-13-1-15,5-14 0 16,0-15 1-16,8-7 0 15,-4-6 0-15,-4 9 1 16,-1 8-1-16,1 18 0 16,-4 6 0-16,-4 15 0 15,-4 11 0-15,0 6 0 0,-8 18-1 16,0 10 1-16,-4 15-1 16,-4 32 0-16,-4 6 0 15,-4 8 1-15,0 10-1 16,-3 0 1-16,3 7-2 15,-4-3 1-15,8-4 0 16,-12-7 0-16,4-10 0 16,4-8 0-16,4-7 0 15,4-17 0-15,1-11-1 16,3-10 0-16,4-15 0 16,0-10 1-16,8-18-1 15,3-17 0-15,1-7 0 16,4-11 1-16,0-7-1 15,4-1 1-15,-4-9 0 16,-4 3 0-16,0 17 0 16,-4 8 1-16,0 17-1 15,-1 7 1-15,1 14 0 0,-8 18 0 16,0 18-1-16,-4 21 1 16,-4 14-1-16,-3 10 1 15,-5 18-1-15,-12 22 1 16,-12 13-1-16,4-10 0 15,-3-14 0-15,3-8 0 16,0-13 1-16,9-18 0 16,7-11 0-16,4-14 1 15,12-17 0-15,4-14 0 16,8-19-1-16,8-13 0 0,8-32 0 16,11-18 0-16,-3-10-1 15,4-18 0-15,-1-7-1 16,1-3 0-16,4 6 1 15,-8 26 0-15,-9 17 0 16,-3 17 0-16,-8 15 0 16,0 14 1-16,-8 13 0 15,-8 23 1-15,-8 27-2 16,-4 14 1-16,-8 18-1 16,-7 11 0-16,-17 10 0 15,-4 21 0-15,-7 1 0 16,7-8 0-16,5-7 0 15,7-17 0-15,4-15 0 16,9-13 0-16,7-11-1 16,8-18 1-16,8-11-1 15,4-20 1-15,8-15-1 16,16-21 1-16,3-21-1 0,9-7 1 16,0-3-1-16,7-5 1 15,-7 1 0-15,-4 7 0 16,-8 11 0-16,0 10 0 15,-9 10 0-15,-3 15 1 16,0 3-1-16,-4 18 1 16,-12 14-1-16,-8 18 0 31,-39 60 0-31,-9 10 1 0,5 11-1 16,-1 0 1-16,0 0-1 15,9-18 0-15,7-18 0 16,12-17 0-16,5-7 0 15,11-21 0-15,8-22-1 16,12-20 1-16,8-19-1 16,7-20 1-16,13-18-1 15,8-14 1-15,11-8 0 16,5-9 0-16,-5 2 0 16,-7 5 0-16,-4 13 0 15,-5 18 0-15,-7 10 0 16,-4 15 0-16,-8 14 0 15,-8 21 1-15,-4 17-2 16,-8 26 1-16,-4 17 0 16,-4 10 1-16,-4 15-1 15,-8 17 0-15,-8 0 0 16,4 0 0-16,4 4 0 16,1-18 0-16,3-14 0 0,4-14 0 15,0-14 0-15,4-7 0 16,4-18 0-16,4-7 0 15,8-25 0-15,0-10 0 16,8-14 0-16,4-22 0 16,-1-13 0-16,1-4 0 15,0-25-1-15,4-14 1 16,-4 0 0-16,0 10 1 16,0 22-1-16,-9 21 0 0,1 18 0 15,0 17 0-15,-4 18 0 16,0 28 1-16,-8 25-1 15,0 21 0-15,-4 10 0 16,0 12 0-16,0 20 0 16,0 7 1-16,0-3-2 15,-4 0 1-15,0-18 0 16,3-42 1-16</inkml:trace>
  <inkml:trace contextRef="#ctx0" brushRef="#br0" timeOffset="1">1551 1330 37 2672,'-7'71'0'16,"-1"-11"0"-16,0-7 0 15,4-18 0-15,0-10 0 16,0-15 1-16,4-10-1 15,4-17 0-15,4-15-1 16,0-14 1-16,0-28 0 16,-1-7 0-16</inkml:trace>
  <inkml:trace contextRef="#ctx0" brushRef="#br0" timeOffset="2">1556 1295 37 2766,'7'-56'-1'15,"1"-50"1"-15,4-4 0 16,-4-6 0-16,-4 3 0 16,0 25 0-16,-4 17 0 15,0 18 0-15,0 15 0 0,0 16 1 16,0 15-1-16,0 25 0 15,0 28 0-15,0 17 0 16,0 8 0-16,0 14 0 16,0 3 0-16</inkml:trace>
  <inkml:trace contextRef="#ctx0" brushRef="#br0" timeOffset="3">1594 1058 37 2906,'-3'85'0'0,"-1"28"1"16,2-74-1-16</inkml:trace>
  <inkml:trace contextRef="#ctx0" brushRef="#br0" timeOffset="4">1573 1295 27 3047,'2'-28'-2'0,"6"-85"0"16,-4 4 1-16,0 24 0 15,-1 32 1-15</inkml:trace>
  <inkml:trace contextRef="#ctx0" brushRef="#br0" timeOffset="5">1595 886 21 3078,'4'-50'0'16,"0"5"0"-16,0 13 0 15,0 7 1-15,-4 18-1 16,0 21 1-16,-4 14-1 16,0 29 1-16,0 3-1 15</inkml:trace>
  <inkml:trace contextRef="#ctx0" brushRef="#br0" timeOffset="6">1594 1002 25 3156,'-7'102'1'16,"-5"29"0"-16,8-71-1 16</inkml:trace>
  <inkml:trace contextRef="#ctx0" brushRef="#br0" timeOffset="7">1542 1687 29 3203,'-10'112'1'0,"-6"12"-1"16,4-4 0-16,4-11 0 0,-4-10 0 15,0-18 0-15,4-21 0 16,4-14 0-16,4-18 0 16,-4-21 1-16,0-17 0 15,4-19-1-15,0-13 1 16,4-11 0-16,0-24 0 16,0-36-2-16,0-7 1 15,0-4 0-15,8-24 0 0,-8 3-1 16,0 15 0-16,0 31 0 15,-4 18 1-15,0 18 0 16,0 17 1-16,0 14-1 16,-4 14 1-16,0 32 0 15,-8 25 1-15,-8 28-2 16,0 11 1-16,-7 10-1 16,-13 32 0-16,-4 7 0 15,1-4 0-15,3 1 0 16,4-18 0-16,4-11 0 15,5-14 0-15,7-17 0 16,4-22 0-16,8-28 0 16,4-14 0-16,8-21 0 15,4-18 0-15,16-28-1 16,7-35 1-16,5-15 0 16,8-13 0-16,3-18-1 15,-3 3 1-15,-4 15-1 0,-8 24 1 16,-5 25 0-16,-7 17 0 15,-4 15 0-15,-4 17 1 16,-8 21-1-16,-8 18 0 16,-8 36 0-16,-8 27 1 15,-12 11-1-15,-11 11 1 16,-9 28-1-16,1 11 0 16,-1-11 0-16,4-4 0 15,5-17 0-15,7-22 0 0,8-17 0 16,8-14 0-16,5-14 0 15,7-25 0-15,12-18 0 16,7-27 0-16,5-22 0 16,4-25 0-16,16-17 0 15,8-25 0-15,7-29 0 16,-3 15 0-16,-5 14 0 16,-3 29 0-16,-8 13-1 15,-8 18 1-15,-8 21 0 16,-5 11 1-16,-11 17 0 15,-11 22 0-15,-13 20 0 16,-8 26 0-16,-16 24-1 16,1 21 1-16,-5 7-1 15,-3 18 0-15,-1 25 0 16,4-18 0-16,9-11 0 16,7-17 0-16,4-11 0 15,5-24 0-15,7-15-1 16,8-14 1-16,8-20 0 0,8-22 0 15,4-15 0-15,8-27 0 16,7-25-1-16,5-14 1 16,4-8 0-16,4-31 0 15,11-24 0-15,1 6 0 16,0 18 0-16,-5 21 0 16,-7 15 0-16,-12 16 1 15,-8 15-1-15,-8 22 0 16,-8 17 0-16,-8 17 0 0,-12 11 0 15,-8 21 0-15,-4 25-1 16,-4 25 1-16,-7 21 0 16,-5 10 1-16,1 11-1 15,3 3 0-15,0-10 0 16,1-3 0-16,7-22 0 16,8-21 0-16,4-14 0 15,8-14 0-15,5-15 0 16,11-20 0-16,0-25 0 15,11-25 0-15,5-18 0 16,4-17 0-16,4-14 0 16,4-18 0-16,0-18-1 15,7 11 1-15,-3 18 0 16,-4 7 1-16,-4 7-1 16,-5 17 0-16,-3 15-1 15,-4 13 1-15,-4 15 0 16,-8 21 0-16,-4 14 0 0,-8 14 0 15,-8 22 0-15,-3 27 0 16,-9 18 0-16,0 22 1 16,-12-1-1-16,5 4 0 15,3 3-1-15,-4-13 1 16,5-8 0-16,7-14 0 16,8-21 0-16,8-14 0 15,4-25 0-15,12-14 0 16,8-24 0-16,4-29 1 0,8-11-1 15,4-17 0-15,-1-21 0 16,5-29 0-16,4-6 0 16,-1 6 0-16,5-6 0 15,-4-1 0-15,-4 22 0 16,-5 14 0-16,-7 14 0 16,-4 17 1-16,-4 18-1 15,-4 22 1-15,-8 9-1 16,-4 19 0-16,-8 21 0 15,-8 21 0-15,-7 6 0 16,-1 16 0-16,-4 20 0 16,4 14 0-16,-15 7 0 15,3 1 0-15,-4-8-1 16,5-10 1-16,3-4 0 16,8-10 0-16,0-8 0 15,8-17 0-15,-3-11 0 16,15-13 0-16,4-12 0 15,0-13 0-15,4-18-1 0,4-8 1 16,8-6 0-16,3-14 0 16,5-18 0-16,4-14 0 15,4-18 0-15,0 0 0 16,-5 8 0-16,1 6 0 16,-4 8 0-16,0 13 1 15,-4 1-1-15,-4 17 0 16,-4 7 0-16,0 7 0 15,-4 8 0-15,-4 6 0 0,-4 15-1 16,-4 3 1-16,0 10 0 16,-4 12 0-16,-4 13 0 15,-8 18 0-15,-4 11 0 16,1 10 0-16,-5-4 0 16,-8 1 0-16,8-4 0 15,5 0 0-15,3-7 0 16,4-7 0-16,4-11 0 15,8-10 0-15,0-11 0 16,4-3 0-16,4-18 0 16,0-14 0-16,0-7 0 15,8-11 0-15,4-6-1 16,0-12 1-16,4-10 0 16,4-10 1-16,0-8-1 15,3-10 0-15,-3 4 0 16,8 6 0-16,0 4 0 15,-4 3 0-15,-1 8 0 16,1 3 0-16,0 11-1 0,-4-1 1 16,-4 12 0-16,0-1 0 15,-4 14 0-15,-5-3 1 16,5 11-1-16,-12 10 0 16,0 0 0-16,0 7 0 31,-4 7 0-31,-8 0 0 15,5 0 0-15,-1 4 0 16,0 6 0-16,-4 5 0 0,0 2 0 16,0 8 0-16,-8 0 0 15,4 7 0-15,0 0 0 16,4 3 0-16,1-14 0 16,3-7 0-16,0-6 0 15,4-8 0-15,4-7 0 16,4-4 0-16,0-13 0 15,4-11 0-15,4-11 0 16,-1-7 0-16,5-14 0 16,0 4 0-16,4-8 0 15,4-3 0-15,4-3 0 16,3-4 0-16,-3 3 0 16,0 8 0-16,-4-1 0 15,0 12 0-15,-1 2 0 16,1 8 1-16,4 3-1 15,0 0 0-15,-1 11 0 16,-7 4 0-16,0 3 0 0,-4 3 0 16,-4 4-1-16,-4 0 1 15,0 7 0-15,-8 0 0 16,0 3 0-16,-4 1 0 16,4-1 0-16,-4 1 0 15,0-1 0-15,0 1 1 16,0 0-2-16,0-4 1 15,-4 0 0-15,0 0 0 16,4 0-1-16,4 3 1 0,-4-3 0 16,0 0 0-16,0 0 0 15,-4 0 1-15,8 0-1 16,0 0 0-16,0 0 0 16,8-3 0-16,0-5 0 15,0 1 0-15,0 0 0 16,4 0 0-16,-4 4 0 15,-4-4 0-15,0 3 0 16,0 1 0-16,0-1 0 16,4-3 0-16,-8 7 0 15,0-7 0-15,0 7 0 16,-4 0 0-16,-4 4 0 16,-8 6 0-16,0 8 0 15,-4 6 0-15,0 19 0 16,-3 13 0-16,-5 11 0 15,-4 7 0-15,0 11 0 16,-3 14 0-16,3 14 0 16,0 0 1-16,4-8-1 0,1-9 0 15,7-19 0-15,8-17 0 16,4-14 0-16,4-18 0 16,4-17-1-16,8-11 1 15,4-14 0-15,0-11 0 16,3-17 0-16,5-1 0 15,-4-6 0-15,-4 14 0 16,-4 10-1-16,0 4 1 16,0 3 0-16,-4 25 0 0,-4 14 0 15,-4 18 0-15,-4 11 0 16,-4 13 0-16,-4 8 0 16,0 24 0-16,-4 4 0 15,-7 10 0-15,-5 0 0 16,0-10 0-16,0-11 0 15,1-17 0-15,7-22 0 16,8-10 0-16,8-21 0 16,16-18 0-16,12-14 0 15,4-25 0-15,3-25 0 16,5-24 0-16,4-14 0 16,8-22 0-16,7-6 0 15,-7 3 0-15,0 7 0 16,-1 25 0-16,-7 17 0 15,-8 18 0-15,-9 14 0 16,-15 25 0-16,-8 21 0 16,-3 21 0-16,-9 18 0 0,-4 21 0 15,-12 14 0-15,-4 14 0 16,1 25 0-16,-5 14 0 16,-8-3 0-16,-7-4 0 15,7-22 0-15,5-6 0 16,7-18 0-16,8-14 0 15,8-25-1-15,4-20 1 16,12-15 0-16,8-18 0 16,8-17 0-16,8-22 0 0,4-13 0 15,0-15 0-15,-4 0 0 16,-5 4 0-16,1 7 0 16,-4 21 0-16,-4 11 0 15,0 3 0-15,-4 18 0 16,-4 7 0-16,0 0 0 15,-4 10 0-15,0 8 0 16,-8 6 0-16,-4 4 0 16,-4 8 0-16,5 6 0 15,-9 11 0-15,0-1-1 16,0 1 1-16,4-7 0 16,4 3 0-16,4-7-1 15,-7-6 1-15,3-8 0 16,12 3 0-16,0-10 0 15,0 4 0-15,0-4 0 16,0 4 0-16,4-1 0 16,0-3 0-16,4 0 0 0,-4-3 0 15,0-4 0-15,4-7 0 16,4-7 0-16,0-7 1 16,4-8-2-16,0-2 1 15,-1-1 0-15,-3-3 0 16,0 6 0-16,0 5 0 15,-4 2 0-15,0 8 0 16,-4 0 0-16,0 7 1 16,-4 7-1-16,-4 18 0 15,0 14 0-15,-4 13 1 0,1 19-2 16,-9-1 1-16,0 8 0 16,4 0 0-16,4-1 0 15,0 8 1-15,0-8-1 16,4-13 0-16,0-11 0 15,4-8 0-15,0-16 0 16,4-15 0-16,0-18-1 16,4-14 1-16,8-6 0 15,0-12 0-15,4-6 0 16,0-11 0-16,-4-7 0 16,0-11 0-16,-4 11 0 15,0 4 0-15,0 20 0 16,-4 8 0-16,0 10 0 15,-4 4 0-15,4 14 0 16,-4 14 1-16,0 18-1 16,0 10 0-16,0 11-1 0,-4 7 1 15,4 7 0-15,0 7 0 16,0 11 0-16,0-4 0 16,0-7-1-16,4-7 1 15,-4-11 0-15,0 0 1 16,0-17-1-16,3-21 0 15,5-11 0-15,4-25 0 16,4-21 0-16,8-3 0 16,4-15 0-16,0-20 1 15,-1-26-1-15,-3-6 0 16,4 3 0-16,4 11 0 0,-1 6 0 16,-3 22 0-16,-4 18-1 15,-8 14 1-15,0 20 0 16,-8 19 0-16,-8 13 0 15,-4 19 1-15,-4 17-2 16,-4 28 1-16,-8 17 0 16,0 12 1-16,-8 2-1 15,1 8 0-15,-1 0 0 16,0-17 0-16,4-15 0 16,8-25 0-16,5-7 0 15,7-31 0-15,8-25 0 16,11-25 0-16,1-10 0 15,8-22 0-15,8-17 0 16,4-21 0-16,7-14 0 16,-3 6 0-16,4 8 0 15,-1 14 0-15,-3 14 0 0,-8 17 0 16,-9 11 0-16,-7 18 1 16,-8 18-1-16,-12 13 1 15,-4 22-2-15,-4 14 1 16,-3 28 0-16,-9 21 1 15,-4 11-2-15,-4-1 1 16,1 12 0-16,3 6 0 16,4-14 0-16,4-10 0 15,4-14 0-15,4-15 0 16,8-20 0-16,4-29 0 16,8-25 0-16,8-21 0 0,8-17 0 15,4-22 0-15,0-6 0 16,11-22 1-16,13-24-1 15,-1 13 0-15,1 8 0 16,-4 17 1-16,-9 11-1 16,-7 18 1-16,-4 13-1 15,-8 15 0-15,-8 18 0 16,-12 17 1-16,-12 14-1 16,0 25 0-16,-12 14 0 15,-8 24 1-15,-7 8-1 16,-1 10 0-16,0 8 0 15,0 6 0-15,1-10 0 16,3-14 0-16,8-11-1 16,8-21 1-16,5-14 0 15,7-18 0-15,8-21 0 16,8-25 1-16,7-24-2 0,5-18 1 16,4-18 0-16,12-3 1 15,7-18-1-15,13-13 0 16,0-5 0-16,-9 18 0 15,-7 15 0-15,-8 13 0 16,-5 15 0-16,-3 13 0 16,-8 15 0-16,-8 18 0 15,0 17 0-15,-16 21 0 16,-8 21 0-16,-8 22 0 0,-7 3 0 16,-9 11 0-16,-8 10 0 15,5 11 1-15,3-8-1 16,4-9 0-16,8-12 0 15,5-6 0-15,7-22-1 16,4-21 1-16,8-17 0 16,8-29 0-16,8-13 0 15,12-19 0-15,7-20 0 16,9-12 0-16,8-30 0 16,3-19 0-16,-3 4-1 15,3 18 1-15,-3-1 0 16,-4 29 1-16,-18 25-1 15</inkml:trace>
  <inkml:trace contextRef="#ctx0" brushRef="#br0" timeOffset="8">1542 1800 45 8156,'-2'7'0'16,"-34"98"1"-16,-16 8-1 0,16-25 0 16,-23 39 0-16,7-7 0 15,9-24 0-15,7-15 0 16,12-21-1-16,8-21 1 15,8-18 0-15,8-18 0 32,40-84-1-32,8-14 1 15,-1-4-1-15,-3-7 1 16,0-7 0-16,-1 4 0 16,1 17 0-16,-8 18 0 0,-18 37 0 15</inkml:trace>
  <inkml:trace contextRef="#ctx0" brushRef="#br0" timeOffset="9">1555 1990 43 8391,'-11'46'0'0,"-17"49"0"15,0 0 0-15,-8-3 0 16,8-4 1-16,5-14-1 16,7-14 0-16,0-10 0 15,4-22 1-15,12-18-2 16,8-20 1-16,8-18 0 15,4-29 0-15,3-6 0 16,1-8 0-16,4-13 0 16,8-1 0-16,-15 21 0 15</inkml:trace>
  <inkml:trace contextRef="#ctx0" brushRef="#br0" timeOffset="10">1561 2087 44 8531,'6'-16'0'0,"18"-54"0"16,-20 59 0-16</inkml:trace>
  <inkml:trace contextRef="#ctx0" brushRef="#br0" timeOffset="11">1627 1990 44 8594,'-4'18'0'0,"-12"45"0"15,13-47 0-15</inkml:trace>
  <inkml:trace contextRef="#ctx0" brushRef="#br0" timeOffset="12">1533 2525 44 8641,'-1'8'0'15,"-7"42"0"-15,0-15 0 16,4-7 0-16,0-21 0 16,4-7 0-16,8-21 0 15,0-18 0-15,1-3 0 0</inkml:trace>
  <inkml:trace contextRef="#ctx0" brushRef="#br0" timeOffset="13">1612 2087 43 8750,'11'-65'1'0,"-6"33"-1"16</inkml:trace>
  <inkml:trace contextRef="#ctx0" brushRef="#br0" timeOffset="14">1638 1990 43 8859,'-3'21'0'0,"-5"36"0"16,5-38 0-16</inkml:trace>
  <inkml:trace contextRef="#ctx0" brushRef="#br0" timeOffset="15">1599 2087 44 8984,'0'-9'0'0,"0"-72"0"16,0 74-1-16</inkml:trace>
  <inkml:trace contextRef="#ctx0" brushRef="#br0" timeOffset="16">1563 1295 43 9047,'-4'-39'0'16,"0"-28"0"-16,4 4 0 15,4 10 0-15,4 10 0 0,0 5 0 16,0 6 0-16,0 11 0 15,-5 18 0-15</inkml:trace>
  <inkml:trace contextRef="#ctx0" brushRef="#br0" timeOffset="17">1595 1990 44 9219,'-4'71'0'0,"2"-45"0"15</inkml:trace>
  <inkml:trace contextRef="#ctx0" brushRef="#br0" timeOffset="18">1542 2787 44 9266,'-2'53'0'0,"2"35"0"15,0-24 0-15,0-11 0 16,0-18 0-16,0-17 0 16,0-22 0-16,0-13 0 15,0-19 0-15,2 11 0 0</inkml:trace>
  <inkml:trace contextRef="#ctx0" brushRef="#br0" timeOffset="19">1568 3073 44 9547,'-1'-7'0'16,"1"-35"0"-16,0 34-1 15</inkml:trace>
  <inkml:trace contextRef="#ctx0" brushRef="#br0" timeOffset="20">1533 2134 43 9672,'-5'11'0'0,"-3"28"0"16,0 24 0-16,0 26 0 15,0 13 0-15,-4 11 0 0,-4 0 0 16,0 3-1-16,0 4 1 15,0-18 0-15,1-17 0 16,-1-21 0-16,4-19 0 16,0-13 0-16,4-21 0 15,0-22 0-15,4-21 1 16,8-24-1-16,0-15 0 16,0-17 0-16,8-25 0 15,0-21 0-15,0 4 0 16,8 3-1-16,-5 7 1 0,1 25 0 15,-4 28 0-15,-4 10 0 16,0 18 1-16,-4 25-1 16,-4 25 0-16,-4 13 0 15,0 19 0-15,0 20 0 16,-8 22 0-16,0 17 0 16,-8 8 0-16,-3-5 0 15,-9 5 0-15,8-8 0 16,4-17 0-16,0-18 0 15,12-14 0-15,1-21 0 16,7-25 0-16,0-25 0 16,7-17 0-16,5-18 0 15,8-21 0-15,-4-29 0 16,4-13 0-16,0-8-1 16,0-17 1-16,-5 4-1 15,-3 13 1-15,-8 22 0 16,-4 24 0-16,-4 25 0 0,-4 25 0 15,-3 28 0-15,-5 21 0 16,-4 29 0-16,-4 17 0 16,0 21 0-16,0 25 1 15,-7 7-1-15,3 0 0 16,4-4 0-16,4-13 0 16,0-8 0-16,4-18 0 15,5-20-1-15,3-15 1 16,4-28 0-16,0-21 0 15,4-14 0-15,0-14 1 0,0-25-1 16,8-21 0-16,-4-15 0 16,-4-6 0-16,0-11 0 15,0-3 0-15,0-8 0 16,-4 11 0-16,0 22 0 16,0 20 0-16,0 22 0 15,-4 17 0-15,0 18 0 16,0 28 0-16,-4 18 0 15,-4 21 0-15,0 21 0 16,0 21 0-16,1 25 0 16,-5 3 0-16,4-3 0 15,0 4 1-15,0-8-2 16,4-13 1-16,0-22 0 16,4-18 1-16,4-17-1 15,0-39 0-15,0-17 0 16,4-15 0-16,0-17 0 15,4-18 1-15,0-29-2 0,0-13 1 16,-4-11 0-16,0 0 0 16,0-3 0-16,-4 6 0 15,0 29-1-15,0 7 1 16,-4 18 0-16,4 21 0 16,1 20 0-16,-1 19 0 15,0 24 0-15,0 11 0 16,0 14 0-16,0 28 1 15,4 18-2-15,-4 10 1 16,0 8 0-16,0-12 1 0,4-2-1 16,0-12 0-16,0-9 0 15,0-22 0-15,0-18 0 16,0-14 0-16,0-24 0 16,0-22 0-16,0-10 0 15,0-11 0-15,4-17 0 16,-4-15 0-16,0-14 0 15,-4-6 0-15,0-1 0 16,0 4 0-16,-4 17 0 16,0 15 0-16,0 13-1 15,0 12 1-15,-4 13 0 16,4 18 1-16,-4 18-1 16,4 20 0-16,0 26 0 15,1 21 0-15,3 6 0 16,4-3 0-16,4 8 0 15,-4-12 0-15,4-2 0 0,-4-19 0 16,0-10 0-16,0-11 0 16,-4-21 0-16,4-13 0 15,-4-19 0-15,0-14 0 16,-4-14 0-16,4-10 0 16,0-22 0-16,0-17 0 15,-4-18 0-15,0-3 0 16,0 3 0-16,-4 4 1 15,4 3-2-15,0 7 1 16,4 18 0-16,0 11 0 0,0 17-1 16,4 18 1-16,0 7 0 15,0 21 0-15,0 17 0 16,-4 22 1-16,0 7-1 16,4 10 0-16,0 11 0 15,4 11 0-15,-4 3 0 16,0 0 0-16,0 0 0 15,-4-14 0-15,4-14 0 16,0-10 0-16,0-12 0 16,-4-6 0-16,4-11 0 15,4-10 0-15,-4-15 0 16,4-13 0-16,-4-19 0 16,-4-13 0-16,4-4 0 15,-4-11 0-15,0 11 0 16,0 4 0-16,0 13 0 15,0 8 0-15,0 10 0 16,4 4 0-16,0 11 0 0,-3 13 0 16,-1 11 0-16,0 8 0 15,0 16 0-15,4 12 0 32,4 56 0-32,0-8 0 15,3-9 0-15,1-19 0 16,-4-13 0-16,0-5 1 15,0-9-1-15,0-11 0 16,0-22 0-16,-4-10 0 16,4-10 0-16,0-12 0 0,-4-6 0 15,-4-11 0-15,4-7 0 16,-4-6 0-16,-8-5 0 16,-4 4 0-16,5 7 0 15,-9 8 0-15,4-1 0 16,0 11 0-16,4 13 0 15,0 8 0-15,0 11-1 16,4 17 1-16,0 11 0 16,4 7 0-16,4 6 0 15,4-6 0-15,0 4 0 16,8-8 0-16,0-3 0 16,0-4 1-16,-4-7-1 15,-4-3 0-15,4-8 0 16,0-10 0-16,-8 0 0 15,8-10 0-15,-8-15-1 0,4-7 1 16,-4 0 0 0,0 1 1-16,0-5-1 0,0 12 0 15,0 3 0-15,0 6 0 16,8 15 0-16,0 18 0 16,0 17 0-16,0 8 0 15,3 10 0-15,5 7 0 16,4 21 0-16,8-4 0 15,-4 4 0-15,-4 1 0 16,-5-12 0-16,-3-6 0 16,0-15 0-16,0-10 1 15,0-14-1-15,-4-11 0 0,0-18-1 16,4-17 1-16,0-21 0 16,-4-18 0-16,4-18-1 15,3-7 1-15,5-31 0 16,-4-25 0-16,4 21 0 15,0 14 0-15,-4 14 0 16,0 22 0-16,-4 17 0 16,-4 14 1-16,-5 14-1 15,1 18 0-15,-4 14 0 16,0 22 0-16,0 16 0 16,-4 19 0-16,-3 14 0 15,-5-1 0-15,0 1 0 16,0 3 0-16,0 7 0 15,4-24 0-15,0-11-1 16,4-11 1-16,0-14 0 16,4-21 0-16,4-21 0 0,4-7 1 15,4-18-1-15,4-10 0 16,0-25 0-16,0-22 0 16,3-2 0-16,1-1 0 15,-4 7 0-15,0 14 0 16,-4 19-1-16,-4 16 1 15,-4 18 0-15,0 11 0 16,-4 21 0-16,0 15 0 16,-4 20 0-16,0 21 1 15,0 19-1-15,-4 9 0 0,0 5 0 16,-4-1 0-16,0 7 0 16,0 0 1-16,0-13-2 15,0-22 1-15,5-14 0 16,-1-11 0-16,4-28 0 15,8-21 0-15,4-25-1 16,-1-17 1-16,5-15 0 16,4-13 0-16,4-26 0 15,8-20 0-15,0 6 0 16,3 12 0-16,-3 13 0 16,-4 21 0-16,-4 11 0 15,-4 25 0-15,-4 10 0 16,-4 15 1-16,-8 20-1 15,-8 19 0-15,0 27 0 16,-12 22 0-16,-4 13 0 16,0 8 0-16,0 11 0 15,1 20 0-15,3-10 0 0,0-18 0 16,4-13 0-16,4-15 0 16,4-25 0-16,4-17 0 15,4-18 0-15,8-25 0 16,4-24 0-16,0-25 0 15,12-14 0-15,0-11 0 16,11-24-1-16,-3-25 1 16,4 7 0-16,-1 10 0 15,1 19 0-15,-8 20 1 0,-8 18-2 16,-4 18 1-16,-4 17 0 16,-16 22 0-16,0 13 0 15,-8 25 1-15,0 29-2 16,-8 17 1-16,0 11 0 15,-8 3 1-15,-7 11-1 16,7 7 0-16,4-7 0 16,4-8 0-16,4-24 0 15,4-14 0-15,4-17-1 16,5-26 1-16,6-20 0 16,13-25 0-16,4-22 0 15,4-17 0-15,4-7 0 16,4-14 0-16,3-28 0 15,1 3 0-15,-4 7 0 16,-4 14 0-16,-5 14 0 16,-3 22 0-16,-4 10 0 15,0 18 0-15,-8 21 0 0,-8 17 1 16,0 29-1-16,-4 18 0 16,-12 20 0-16,0 15 0 15,-8 0 0-15,1 17 0 16,-9 0 0-16,4-6 0 15,-4-11-1-15,1-15 1 16,7-10 0-16,4-21 0 16,16-18 0-16,4-14 0 15,4-24 0-15,8-18 0 16,8-22 0-16,3-20 0 0,5-8 0 16,4-7 0-16,0-3 0 15,-9 3 0-15,1 15 0 16,-4 6 0-16,-4 15 0 15,0 17 0-15,-8 18 0 16,-4 18 1-16,-4 20-1 16,-4 12 0-16,-4 13 0 15,-8 18 0-15,-4 28-1 16,0 8 1-16,-7-1 0 16,-1 4 0-16,-4-15 0 15,4-6 0-15,8-7 0 16,5-15 0-16,7-17 0 15,4-21 0-15,12-22 0 16,3-20 0-16,9-19 0 16,8-20 0-16,0-22 0 15,0-13 0-15,-1-5 0 16,1 5 0-16,4 2 0 0,-8 12 0 16,-4 13 0-16,-8 11 0 15,-10 47 0-15</inkml:trace>
  <inkml:trace contextRef="#ctx0" brushRef="#br0" timeOffset="21">1542 2888 43 13250,'-2'33'0'0,"-6"52"0"16,-4 3 0-16,4 0 0 15,-4-7 0-15,4-6 0 16,4-8 0-16,-8-11 0 0,8-7 0 16,4-17 0-16,0-25 0 15,0-7 0-15,4-17 0 16,8-12 0-16,-4-24 0 15,4-17 0-15,0-25 0 16,4-8 0-16,-1-6 0 16,-7 52 0-16</inkml:trace>
  <inkml:trace contextRef="#ctx0" brushRef="#br0" timeOffset="22">1565 3487 40 13594,'2'-40'-1'0,"-2"-48"1"15,0-8-1-15,-4-9 1 16,4 2-1-16,-1 64 1 16</inkml:trace>
  <inkml:trace contextRef="#ctx0" brushRef="#br0" timeOffset="23">1551 3016 37 13734,'0'1'0'0,"0"94"0"16,0 0 0-16,0-14 0 16,0 7 1-16,0-10-1 15,0-45 0-15</inkml:trace>
  <inkml:trace contextRef="#ctx0" brushRef="#br0" timeOffset="24">1568 3281 20 13984,'-5'64'1'16,"1"34"-1"-16,0-54 0 16</inkml:trace>
  <inkml:trace contextRef="#ctx0" brushRef="#br0" timeOffset="25">1533 3705 21 14031,'-5'31'0'0,"-3"1"0"16,0-11 0-16,4-14 0 16,-4-17 0-16,-4-19 0 15,-8-13 0-15,0-11 0 0,-8-10 0 16,-3-15 0-16,-13-17 0 15,-4-11 1-15,5 4-2 16,3 3 1-16,4 25 0 16,5 14 1-16,3 14-1 15,4 11 0-15,4 17 0 16,4 18 0-16,0 18 0 16,9 28 1-16,3 28-1 15,4 7 0-15,0 7 0 16,4-3 0-16,3-1 0 15,-3-6 0-15,0-8 0 16,0-17 1-16,0-7-2 16,-4-21 1-16,0-18 0 15,-4-18 1-15,0-6-1 16,-4-15 0-16,1-10 0 16,-5-25 0-16,-4-11 0 15,-4-17 1-15,0-4-1 0,0-3 1 31,-8-36 0-31,-3 32 0 16,11 22 0-16,0 27 0 16,4 29-1-16,8 17 0 15,0 25-1-15,8 15 1 16,4 20 0-16,4 25 0 16,4 21 0-16,-4 4 0 15,8-7 0-15,-4-4 0 0,0-14 1 16,-4-14 0-16,0-14-1 15,-5-7 0-15,1-11 0 16,4-17 1-16,-8-11 0 16,0-14 1-16,0-15-1 15,-8-13 0-15,1-14-1 16,-5-15 1-16,0-7-1 16,-8-6 0-16,-4-5 0 15,-8 1 1-15,1 7-1 16,-1 4 0-16,4 24 0 15,8 10 0-15,4 12-1 16,0 16 1-16,5 19 0 16,-1 24 0-16,8 7 0 15,4 18 0-15,12 21 0 16,3 22 0-16,5-1 0 16,0-7 0-16,4-3 0 15,-4-15 1-15,0-13-1 0,-4-15 0 16,-5-10 0-16,-3-14 0 15,0-15 0-15,0-10 0 16,-8-14 0-16,-4-18 0 16,-4-14 0-16,-12-14 0 15,1-11 0-15,-5 1 0 16,-4-15 0-16,-8 0 1 16,1-3-1-16,7 18 0 15,4 13 0-15,4 15 0 16,4 10 0-16,4 14 0 0,4 22-1 15,4 17 1-15,4 18 0 16,0 13 0-16,16 12 0 16,4 10 0-16,8 18 0 15,0 6 0-15,-4-3 0 16,3-10 1-16,-3-11-1 16,-4-7 0-16,0-14-1 15,-8-11 1-15,-4-10 0 16,-4-11 0-16,0-10 0 15,-4-12 0-15,-4-13 0 16,0-14 0-16,-4-18 0 16,-8-10 0-16,-4-1 0 15,0-6 0-15,-8 6 0 16,1 11 0-16,7 11 0 16,0 7 0-16,4 10 0 0,4 14 0 15,4 15 0-15,4 13 0 16,4 15 0-16,12 21 0 15,4 18 0-15,8 10 0 16,0 0 0-16,3 4 0 16,-3-11 0-16,8 0 0 15,-4-4 0-15,-4-13 0 16,-5-4 0-16,-3-18 0 16,0-10 0-16,-4-4 0 15,-4-18 0-15,0-6 0 16,-8-11 0-16,0-7 0 15,0-8 0-15,-4-2 0 0,-8-22-1 16,-4-11 1-16,-8-3 0 16,1 0 0-16,7 11 0 15,0 13 1-15,0 4-1 16,4 18 0-16,4 14 0 16,4 25 1-16,4 14-1 15,8 24 0-15,4 1 0 16,8 6 0-16,0 4-1 15,4 4 1-15,-1 3 0 16,1-11 0-16,0-6 0 16,-4-11 1-16,0-8-1 15,-5-9 0-15,1-12 0 16,-8-13 0-16,-4-15 0 16,-4-7 0-16,0-6-1 15,-4-11 1-15,0-8 0 16,-4-6 0-16,-4-8 0 0,5-3 0 15,-1 4 0-15,4 7 0 16,0 13 0-16,0 5 0 16,0 9 0-16,0 8 0 15,4 11 0-15,0 10 1 16,0 14-2-16,4 4 1 16,0 10 0-16,4 7 0 15,4 8 0-15,-1 10 0 16,9 3 0-16,0-3 0 15,-4 7 0-15,0-10 1 0,0-12-1 16,0-2 0-16,-4-15 0 16,-1-14 0-16,-3-7 0 15,0-17 0-15,0-15 0 16,-4-7 0-16,-4-28 0 16,0 4 0-16,0-15 0 15,0-10 0-15,0-25 0 16,0-7 0-16,0 7 0 15,-4 11 0-15,4 25 0 16,0 13 0-16,0 15 0 16,4 17 0-16,0 18 0 15,0 21 0-15,0 18 0 16,0 21 0-16,0 14 0 16,0 7 0-16,0 0 0 15,0-3 0-15,-4 6 0 16,0-6 0-16,0-8 0 0,0-17 0 15,0-7 0-15,4-21 0 16,0-15 0-16,4-21 0 16,0-6 0-16,0-19 0 15,4-6 0-15,4-25 0 16,-5-11 0-16,5-6 0 16,-4 2 0-16,0 12 0 15,0 17 0-15,-4 10 0 16,-4 15 0-16,0 18 0 15,-4 17 0-15,4 17 1 16,0 25-1-16,-4 11 0 0,0 14 0 16,-8 11 0-16,4 0 0 15,-8 10 0-15,0-3 0 16,-4-1 0-16,4-6 0 16,4-15 0-16,0-13 0 15,4-12 0-15,1-20-1 16,6-14 1-16,9-22 0 15,4-21 0-15,0-7 0 16,4-14 0-16,0-17 0 16,-4-15 0-16,8-10 0 15,-9 10 0-15,1 14 0 16,-4 15 0-16,-4 17 0 16,-4 14 0-16,-4 18 0 15,-4 21 0-15,0 21 0 16,-4 22 0-16,0 13 0 15,-4 8 0-15,0 7 0 0,1 10 1 16,-5 14-1-16,-4-7 0 16,4-7 0-16,4-17 0 15,4-15 0-15,0-6 1 16,8-18-2-16,12-18 1 16,4-18 0-16,4-24 0 15,8-21 0-15,-1-18 0 16,1-11 0-16,4-7 0 15,-4-10 0-15,-5-4 0 16,-3 15 0-16,-4 9 1 0,-4 19-2 16,-4 17 1-16,4 7 0 15,-8 22 1-15,0 17-2 16,-4 21 1-16,-4 15 0 16,0 9 0-16,-8 8 0 15,-4 4 0-15,0 17 0 16,-4 4 0-16,1-1 0 15,-1-2 0-15,8-19 0 16,0-14 0-16,4-10-1 16,8-18 1-16,0-21 0 15,12-21 0-15,0-25 0 16,8-10 0-16,0-11 0 16,-5-11 0-16,5-13-1 15,-4-1 1-15,4 4 0 16,-4 10 0-16,-4 15 0 15,-4 13 0-15,0 11 0 16,0 22 0-16,-8 17 0 0,0 17 1 16,0 19-2-16,-4 20 1 15,-4 4 0-15,0 7 0 16,0 0 0-16,0 14 0 16,-4 7-1-16,-4 1 1 15,0-12 0-15,4-17 0 16,4-10 0-16,4-15 1 15,0-21-1-15,12-11 0 16,0-24 0-16,0-10 0 16,4-29 0-16,0 0 1 0,8-7-1 15,0-4 0-15,-3 2 0 16</inkml:trace>
  <inkml:trace contextRef="#ctx0" brushRef="#br0" timeOffset="26">1541 3487 40 16797,'14'-58'0'0,"-1"-2"0"16</inkml:trace>
  <inkml:trace contextRef="#ctx0" brushRef="#br0" timeOffset="27">1533 3827 39 16922,'-5'40'0'16,"-3"9"0"-16,0-10 0 15,4-14 0-15,0-15 0 16,4-6 0-16,4-25 0 15,4-11 0-15,4-14 0 16,-7 18 1-16</inkml:trace>
  <inkml:trace contextRef="#ctx0" brushRef="#br0" timeOffset="28">1586 3991 39 17141,'-3'24'0'0,"-5"25"0"15,4-13 0-15,0-12 0 16,0-6 1-16,4-15-1 16,4-10 0-16,0-14 0 15,4-3 0-15,0-29-1 16,-1 4 1-16</inkml:trace>
  <inkml:trace contextRef="#ctx0" brushRef="#br0" timeOffset="29">1617 3991 39 17359,'-2'24'0'16,"-2"25"0"-16,0-10-1 0,4-11 1 31,0-21 0-31,0-7 0 16,4-14 0-16,0-10 1 16,0-8-3-16,-4-14 0 15,0 15 0-15</inkml:trace>
  <inkml:trace contextRef="#ctx0" brushRef="#br0" timeOffset="30">1533 3615 21 17516,'-9'-2'0'15,"-11"-2"0"-15,0 4 0 16,-8-3 0-16,4 3 0 16,-3-4 0-16,-1 1 0 15,-4-1 0-15,0-6 0 16,1-5 0-16,-1-2 0 15,8-1 0-15,4 4 0 16,4 0 1-16,4 0-1 16,0 3 0-16,5 8 0 15,3 6 0-15,0 4 0 16,4 11 0-16,4 3 0 16,7 11 0-16,5 14 0 15,0 0 1-15,-4 6-1 16,4 5 0-16,-4-8 0 15,0 1 1-15,-4-19-2 16,-8 1 1-16,4-11 0 16,-8-7 1-16,0-6-1 0,-4-8 0 15,4-18 0-15,-12-10 0 16,0-18 0-16,0-14 1 16,0 0-1-16,-3-11 0 15,-1-6-1-15,-4-8 1 16,0-3 0-16,0 21 1 15,4 7 0-15,1 17 0 16,3 8 0-16,4 18 0 16,4 20 0-16,0 18 1 15,8 15-1-15,4 6 0 0,4 11-1 16,8 10 1-16,0 15-1 16,3-4 0-16,1-3 0 15,0 6 0-15,0-17 0 16,-4-7 0-16,-4-14 0 15,-4-7 0-15,0-11 0 16,-8-4 0-16,0-17 0 16,-4-14 1-16,-4-7-1 15,-4-14 0-15,0-15 0 16,-4-2 0-16,-4-5 0 16,0-3 0-16,-3 0 0 15,3 14 0-15,0 4 0 16,4 7 0-16,4 14-1 15,0 10 1-15,4 11 0 16,4 14 1-16,4 11-2 16,8 17 1-16,8 11 0 0,4 10 0 15,4 5 0-15,3-5 0 16,5 1 0-16,0-8 0 16,-4-7 0-16,-4-10 1 15,-9-7-1-15,1-7 1 16,-4-8-1-16,-8-6 0 15,-8-8 0-15,-4-10 0 16,-4-3 0-16,0-15 0 16,-3-17 0-16,-1-11 0 15,-4-18 0-15,-8-6 0 0,0-1 0 16,1 4 0-16,-1 7 0 16,4 3 0-16,4 11 0 15,4 18 0-15,4 7 0 16,0 17 0-16,0 11 0 15,9 11 0-15,3 14 0 16,7 13 0-16,9 19 0 16,4 6 0-16,4 4 0 15,4-3 1-15,-4 3-2 16,-1-14 1-16,-3-4 0 16,-4-10 1-16,-4-7-2 15,0-7 1-15,-4-11 0 16,-4-4 0-16,-4-6 0 15,0-18 1-15,-4-4-2 16,-4-14 1-16,0-17 0 16,-4-11 1-16,-4 3-1 15,-4-6 0-15,1-1-1 16,-1 8 1-16,4 7 0 0,4 13 1 16,0 12-1-16,0 6 0 15,4 11-1-15,0 14 1 16,4 14 0-16,4 7 0 15,4 15 0-15,4 6 0 16,4 4 0-16,0-4 0 16,4 4 0-16,0-7 1 15,0-3-1-15,-1-8 0 16,1-3 0-16,-4-11 0 0,-4-4 0 16,0-3 0-16,-4-10-1 15,-4-4 1-15,0-14 0 16,-4-4 0-16,-4-6 0 15,-4-8 1-15,-4-14-1 16,1 4 0-16,-5 3 0 16,4 7 0-16,0 4 0 15,4 7 0-15,4 3 0 16,0 7 0-16,4 15 0 16,4 7 0-16,8 10-1 15,4 10 1-15,4 5 0 16,4 10 0-16,0-4 0 15,-1 0 0-15,-3-6 0 16,0-1 1-16,0-3-1 16,-4-8 0-16,0-3 0 15,0-3 0-15,-4-4 0 16,-4-7 0-16,4-3 0 0,-8-4 0 16,0-7 0-16,0-4 0 15,-4 1 0-15,0-12 0 16,-8 1 0-16,0 0 1 15,0-7-1-15,0 7 0 16,4 3 0-16,0 4 0 16,0 0 0-16,4 7 0 15,4 14-1-15,0 3 1 16,4 8 0-16,4 3 0 16,0 4 0-16,4 3 0 0,0 0 0 15,0 1 0-15,8-1 0 16,-4-4 0-16,3-2 0 15,-3-5 0-15,0-3 0 16,0-3 0-16,-4-4 0 16,-4-3 0-16,-4-8 0 15,4-7 0-15,0-6 0 16,-4-4 0-16,0-1 0 16,-8-9 0-16,0-8 0 15,-4-7 0-15,0 7 0 16,-4 4 1-16,0 3-1 15,4 11 0-15,0 3 0 16,-4 15 0-16,8 10-1 16,0 14 1-16,0-3 0 15,4 10 0-15,8 7 0 16,0 4 1-16,0 0-1 16,0-4 0-16,0-3 0 0,0-4 0 15,-4-7-1-15,4-7 1 16,-4-3 0-16,0-8 0 15,-4-6-1-15,-4-4 1 16,-8-7 0-16,0-7 1 16,-4-4-1-16,4-7 0 15,-4-7 0-15,0-6 0 16,1-8 0-16,-1 7 0 0,0 0 0 16,4 11 0-1,0 6-1-15,0 8 1 0,4 7 0 16,0 4 1-16,0 10-1 15,4 3 0-15,0 8 0 16,0 3 0-16,4 3 0 16,0 8 0-16,4 0 0 15,4 10 0-15,0-10 0 16,4-1 0-16,0 1-1 16,-4-4 1-16,0-3 0 15,-4-7 0-15,4-1 0 16,-4-3 1-16,-4-3-1 15,0-4 0-15,-4-14 0 16,-4-4 0-16,0-7 0 16,-4 1 0-16,0-8 0 15,0 4 0-15,0-1-1 16,0 12 1-16,5 3 0 16,3-1 1-16,0 8-1 0,4 7 0 15,4 7 0-15,0 8 0 16,3 2 0-16,5 8 0 15,0 3 0-15,0 4 0 16,0 0 0-16,8-1 0 16,4 1 0-16,-4 0 0 15,3-4 0-15,-7-3 0 16,-4-8 0-16,0 1 0 16,0-7-1-16,-8-8 1 15,-8-6 0-15,4-8 0 0,-16-3 0 16,4-4 0-16,-4-6 0 15,0-8 1-15,1-3-1 16,-5-8 0-16,-4 1 0 16,0-4 0-16,4 4 0 15,0 6 0-15,1 5 0 16,3 13 0-16,4 4 0 16,0 0 0-16,0 10 0 15,4 1 0-15,4 6 0 16,4 4 0-16,4 8 0 15,0-1 0-15,4 7 0 16,0 3 0-16,4 8 0 16,0 11 0-16,0-8 0 15,4-3 0-15,-5-1 0 16,1-2 0-16,0-5 0 16,0-3 0-16,-4-3 0 15,0-4 0-15,-4-7-1 0,-4-7 1 16,0-7 0-16,0 0 0 15,-4-7 0-15,-4-4 0 16,0-3 0-16,0 0 0 16,4 3 0-16,0 4 0 15,0 4 0-15,4 10 0 16,0 3 0-16,8 11 0 16,0 4 0-16,4 3 0 15,4 7 0-15,8 1 1 16,4-1-1-16,3 0 0 0,1-3 0 15,-4-1 0-15,4-2 0 16,-5-5 0-16,1-10 0 16,-4-3 0-16,-4-4-1 15,-4-4 1-15,0-10 0 16,-5-7 0-16,-3-4 0 16,0-3 0-16,-4-7 0 15,-4-15 1-15,0-2-1 16,0-1 0-16,4-4 0 15,-4 8 0-15,4 17 0 16,0 4 0-16,-4 7 0 16,0 10 0-16,0 15 0 15,0 10 0-15,-4 10 0 16,4 15 0-16,0 14 0 16,0-7 0-1,-4 21 0 1,-4-11 0-16,8-17 0 0,0 0 1 15,0-14-1-15,0-11 0 16,4-11 0-16,4-13 0 16,-4-8 0-16,4-7 0 15,0-13 0-15,4-5 0 16,-4-6 0-16,-4 7 0 16,0 6 0-16,0 8 0 15,0 0-1-15,-4 21 1 16,0 10 0-16,0 11 0 0,0 22 0 15,0-1 0-15,-4 4 0 16,4 3 0-16,-4 0 0 16,4-3 0-16,0 0 0 15,-4-4 1-15,4-6-1 16,0-8 0-16,0-11 0 16,0-6 1-16,0-8-2 15,0-10 1-15,0-14 0 16,0 0 0-16,0-11 0 15,-4-10 0-15,-4-1-1 16,-4-3 1-16,4 11 0 16,-8 10 0-16,0 8 0 15,4 2 1-15,-3 15-2 16,-5 4 1-16,4 10 0 16,0 7 0-16,0 0 0 15,4 0 0-15,0 4 0 0,0-1 0 16,1-2 0-16,3-5 0 15,4 1-1-15,4-4 1 16,4 0 0-16,0 7 1 16,7 0-1-16,1 0 0 15,4 4 0-15,0 3 0 16,8 4 0-16,-4-1 0 16,0-2 0-16,-5 2 1 15,-3-6-1-15,0-4 0 16,-4 0 0-16,0 0 0 15,-4-10 0-15,-4-4 0 0,0-14 0 16,0-4 0-16,-4-3 0 16,0-4 0-16,-8-7-1 15,0-6 1-15,0-5 0 16,1 11 0-16,-1 4 0 16,4 7 1-16,0 0-2 15,4 10 1-15,4 11 0 16,0 7 1-16,4 7-2 15,8 8 1-15,0 2 0 16,-4 8 0-16,-1 0 0 16,-3 0 0-16,0-1 0 15,4-2 0-15,-12-5 0 16,4-6 0-16,-4 0 0 16,0-4 0-16,-4-7 0 15,-3-4 1-15,-1-6-1 16,-4-4 0-16,-4-7 0 0,-4-4 0 15,-4-3 0 1,1-4 0-16,-5-3 0 0,4-4 0 16,4 0 0-16,4 8 0 15,5-1 0-15,-1 7 0 16,4 1 0-16,0 6 0 16,4 0 0-16,0 4 0 15,4 4 0-15,0 3 0 16,0 7 0-16,4 0 0 15,0 4 0-15,4 3 0 0,0 3-1 16,4 1 1-16,0 3 0 16,4 0 0-16,0-3 0 15,0 3 1-15,-1-7-1 16,1 0 0-16,-4-7 0 16,-4-7 0-16,-4 0 0 15,-4-10 0-15,-4-1 0 16,0-6 0-16,-3-8 0 15,-1-3 0-15,0-4 0 16,0-3 0-16,-4-1 0 16,0-2 0-16,4 6 0 15,0 4 0-15,0 6 0 16,0 5 0-16,5 6 0 16,-1 1 0-16,0 6 0 15,4 4 0-15,0 11 0 16,4 3 0-16,0 0 0 15,8 7 0-15,0 4 0 0,4 7 0 16,-1-4 0-16,5 0 0 16,0-3 0-16,0-1 0 15,8 1 0-15,0-4 0 16,-5-3 0-16,-3-4 0 16,-4-3 0-16,-4-1 0 15,0-6 0-15,-8-4 0 16,-8-7 0-16,-4 0 0 15,4-11 0-15,-4-3 0 0,1-4 0 16,3 4 0-16,0 3 0 16,0 1 1-16,0 6-1 15,4 11 0-15,0 7 0 16,4 7 0-16,4 4 0 16,4 3 0-16,12 4-1 15,-1 3 1-15,9 0 0 16,4 0 0-16,-4-3 0 15,4 0 0-15,-5-4 0 16,5 0 1-16,-8 7-1 16,0-17 0-16,-4 3 0 15,-5-3 0-15,-3-4 0 16,-4-4 0-16,0-3 0 16,-4-7 0-16,-4 7-1 15,0 0 1-15,0-10 0 16,0-1 0-16,-4-7-1 15,-8 1 0-15,0-5 0 0,0 8 0 16,1 0 0-16,-1 7 1 16,0 0-1-16,0 4 0 15,0 3 1-15,4 7 1 16,4 3-1-16,0 1 0 16,4 3-1-16,0 0 0 15,4 0 1-15,8 0 0 16,4 0 0-16,4 1 0 15,-4-8 0-15,-1 0 0 16,1 0 1-16,-4-7 0 0,0 0-1 16,4-7 0-16,-8 3 0 15,4 1 0-15,-4-1 0 16,0 1 0-16,0-1 0 16,0 0 0-16,0 1 0 15,-5-1 0-15,-3 4 0 16,4-3 0-16,0-1 0 15,-4 4 0-15,0 0 0 16,0 0 0-16,0 0 0 16,0 0 0-16,0 0 0 15,0 0 1-15,0 4-1 16,-4 3 0-16,0 7 0 16,-3 0 0-16,-1-3 0 15,0-4 0-15,-4 0 0 16,0-4 0-16,-4 4 0 15,-4-3 0-15,4-4 0 16,0-7 1-16,4 7-1 0,5-4 1 16,-1 4-1-16,4-3 1 15,4 6 0-15,0-10 0 16,0 7-1-16,12 0 0 16,3-3 0-16,-3 3 0 15,4 3 0-15,0 1 0 16,8 3 0-16,-4 3 0 15,-4 1 0-15,-1-4 0 16,-3 4 0-16,0-8 0 16,-4 4 0-16,-8 0 0 0,0 0 0 15,-4-3 0-15,-4-8 0 16,0-3 0-16,-4 4 0 16,1-11 0-16,-5 3 0 15,-4-3 1-15,-8 0-1 16,4 3 0-16,0 1 0 15,1-1 0-15,3 4 0 16,4 0 1-16,4 4-1 16,4-1 0-16,4 4 0 15,0 0 0-15,8 4 0 16,4 3 0-16,4 0 0 16,4-4 0-16,4 4 0 15,-4-3 0-15,-1-1 0 16,-3 4 0-16,-4 0 0 15,0-7 0-15,-8 7 0 16,-4-3 0-16,-4-15 0 16,-8 1 0-16,-3-1 0 0,-1 8 1 15,-8-8-1-15,0-3 1 16,-12-7-1-16,9-7 1 16,-1-4-1-16,4-3 1 15,0-4-1-15,1-7 0 16,-1 0 0-16,4 4 1 15,0 6-1-15,4 5 0 16,1-8 0-16,3 21 1 16,0 1-1-16,4 2 0 15,4 5 0-15,4-1 0 0,0 4-1 16,4 4 1-16,0 6 0 16,4 4 0-16,4 4 0 15,0-1 0-15,8 22 0 16,4 11 0-16,-1-8 0 15,1 4 0-15,4-1 0 16,4-2 0-16,4-5-1 16,-5-2 1-16,1-5 0 15,-8-6 0-15,-4 0 0 16,-4-4 0-16,-4-4 0 16,0-3 0-16,-8-7 0 15,0 0 0-15,-8-7 0 16,0-3 1-16,-8-4-1 15,4-4 0-15,-8 0 0 16,0-6 0-16,0-1 0 0,1-3 0 16,-1-4-1-16,4 0 1 15,0 4 0 1,0 10 1-16,4 4-1 0,4-3 0 16,0 10 0-16,4 3 0 15,0 4 0-15,4 0 1 16,4 21-2-16,4 11 1 15,0-7 0-15,0-4 0 16,4 11 0-16,8-1 0 16,4 1 0-16,-4-4 0 0,-5-6 0 15,-3-1 0 1,-4-7 0-16,0-4 0 0,0-3 0 16,-12-7 0-16,0-3 0 15,0-1 0-15,-8-13 0 16,0-4 1-16,1-1-2 15,-1-6 1-15,-4-7 0 16,-4-7 0-16,0-1 0 16,0 4 0-16,0 1 0 15,1 2 0-15,3 5 0 16,4 9 0-16,0-2 0 16,4 3 0-16,0 10 0 15,0 4 0-15,4 3 0 16,0-3 0-16,0 4 0 15,0-1 0 1,4 11 0-16,0 4 0 16,4 0 0-1,0-1 0-15,0 4 0 0,4 7 0 16,4 15 0-16,4 2 0 16,0 1 0-16,4-7 0 15,3 3 0-15,1 1 0 16,0-1 0-16,-8-7 0 15,12 7 0-15,-5-6 1 16,1-5-2-16,-4-6 1 16,-4-4 0-16,-4-3 0 15,0-1 0-15,-12-10 0 0,0 0 0 16,-4-14 0-16,-8 0 0 16,-4-7 1-16,0 0-1 15,4 3 0-15,-8-21 0 16,1 0 0-16,-1-3 0 15,4 10 0-15,-4-7-1 16,4 11 1-16,4 4 0 16,0-1 0-16,4 14 0 15,0 4 0-15,5 11 0 16,3 13 0-16,7 8 0 16,1 7 1-16,8 0-1 15,0 3 0-15,4 4 0 16,-4-11 0-16,16 7 0 15,-5-3 0-15,5-4 0 16,-4-3 0-16,-4-8 0 16,-4 8 0-16,-1-7-1 15,-3-1 1-15,0-6 0 0,-4 0 0 16,0-11 0-16,0 0 0 16,0-4 0-16,0 1 1 15,4 3-1-15,-5 0 0 16,1 0 0-16,0 0 0 15,0-4-1-15,-4 8 1 16,4-8-3-16,0 1 1 16,0-1-2-16,-4 4 0 15,0-4-2-15,0 4 1 0</inkml:trace>
</inkml:ink>
</file>

<file path=ppt/ink/ink24.xml><?xml version="1.0" encoding="utf-8"?>
<inkml:ink xmlns:inkml="http://www.w3.org/2003/InkML">
  <inkml:definitions/>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00"/>
    </inkml:context>
    <inkml:brush xml:id="br0">
      <inkml:brushProperty name="width" value="0.15875" units="cm"/>
      <inkml:brushProperty name="height" value="0.15875" units="cm"/>
      <inkml:brushProperty name="color" value="#DEEBF6"/>
      <inkml:brushProperty name="transparency" value="216"/>
      <inkml:brushProperty name="fitToCurve" value="1"/>
    </inkml:brush>
    <inkml:brush xml:id="br1">
      <inkml:brushProperty name="width" value="0.15875" units="cm"/>
      <inkml:brushProperty name="height" value="0.15875" units="cm"/>
      <inkml:brushProperty name="color" value="#DEEBF6"/>
      <inkml:brushProperty name="transparency" value="216"/>
    </inkml:brush>
  </inkml:definitions>
  <inkml:trace contextRef="#ctx0" brushRef="#br0">464 0 8 0,'-12'18'4'0,"-12"49"-3"0,16-49 5 16,-8 10-6-16,-3 11 1 15,-1 3-1-15,-8 4 1 16,8 7-2-16,-4 7 1 16,1 3 0-16,-1 1 1 0,0-4-1 15,0-7 0-15,4-11 0 16,0 0 0-16,5-6 0 16,3-12 0-16,0-6-1 15,4-8 0-15,4-10 0 16,4 0 0-16,4-21 0 15,4 0 0-15,8-7 0 16,-1-14 0-16,1-1 1 16,0 4 0-16,0-3 0 15,0 3 0-15,0-3 0 16,0 3 0-16,0 4-1 16,-1 3 1-16,1 4 0 15,-4 7 0-15,4-7 0 16,-4 6 0-16,4-6 0 15,0 7 0-15,0 0 0 16,-4 10 0-16,-5-6 0 16,1 2 0-16,0 1 0 0,0 7 0 15,-4 0 0-15,0 7 0 16,0-7 0-16,-4 7 0 16,0 0 0-16,0 0 1 15,0 7 0-15,-4 7 0 16,-4 8 0-16,-4 2 0 15,-3 8 0-15,-5 10 0 16,0 8-1-16,-8 10 1 16,4 7-1-16,-7 10 1 0,-1 1-1 15,-4-11 0-15,4-4-1 16,1-10 1-16,3-3 0 16,8-11 0-16,4-11-2 15,4-11 1-15,8-6-1 16,4-11 1-16,12-11 0 15,4-13 0-15,12-8 0 16,-1-21 0-16,1-3 1 16,4-4 0-16,0 3 0 15,0 1 0-15,-1 3 0 16,-3 3 0-16,4 12 0 16,-8 2 0-16,-5 1 0 15,-3 17 0-15,-4 1 1 16,0 6 0-16,-4-3 0 15,0 11 1-15,-8 3 0 16,0 0 0-16,-4 7 0 16,-4 7 0-16,-4 7 0 0,-8 4 0 15,-3 17-1-15,-1 14 0 16,-4 15-1-16,0 3 0 16,-8-3 0-16,-3-4 0 15,-1 0-2-15,0-4 0 16,9 1-1-16,-1-11 1 15,0-11 0-15,4-14 0 16,9-3-1-16,3-15 0 16</inkml:trace>
  <inkml:trace contextRef="#ctx0" brushRef="#br0" timeOffset="1">428 424 6 0,'0'0'3'0,"0"-4"-4"15,0 4 6-15,0 4-3 16,0-1 0-16,-4 8 1 16,-4 10 0-16,-4 21-4 15,-3 8 0-15,-5 10 2 16,-12 3 1-16,4 8-2 15,-7 3 1-15,-5 3-1 16,-4 4 0-16,0 1 0 16,5-5 0-16,-5-3-1 15,8-14 1-15,9-14-2 0,7-11 1 16,8-6-2-16,12-22 1 16,12-14-1-16,8-11 1 15,7-21-1-15,13-14 1 16,0-7 1-16,-1-10 1 15,1 6 0-15,0-3 0 16,-4 0 1-16,-5 7 0 16,-3 18 0-16,-4-7 0 15,-4 13 0-15,-4 8 1 16,-4 3-1-16,-5 11 1 0,-3 7-1 16,-4 11 1-16,-4 13-1 15,-7 12 0-15,-5 6 0 16,-12 11 0-16,4 14-1 15,-8 7 1-15,-3 17-1 16,-9 12 0-16,0-5 0 16,-3-10 0-16,3-3 0 15,4-11 0-15,5-7-1 16,7-18 0-16,8-3-2 16,4-14 0-16,4-7 0 15,8-11 1-15</inkml:trace>
  <inkml:trace contextRef="#ctx0" brushRef="#br0" timeOffset="2">238 1112 8 0,'39'-96'4'0,"13"22"-4"0,-40 60 9 15,8-7-9-15,0 0 0 16,-4 0 0-16,-5 10 0 16,-3-3 0-16,0 3 1 15,-8 18 0-15,-8 7 1 16,-4 11-1-16,-7 10 1 15,-5 11-2-15,-4 21 1 16,-8 11-1-16,-3 14 0 16,-5-8-1-16,-4-3 1 15,-3-3-1-15,3 0 0 16,8-11 1-16,5-4 0 0,7-10-1 16,8-3 1-16,4-15-2 15,8-10 1-15,0-18-1 16,8-7 1-16,16-15-1 15,4-6 0-15,4-10 1 16,4-8 0-16,7-11 1 16,5 4 0-16,-4-6 0 15,-4-8 0-15,-1 3 0 16,-3 11 1-16,-4 4 0 16,-8 7 0-16,-4 10-1 15,0 7 1-15,-4 11 0 16,-5 11 0-16,-6 13-1 15,-1 12 1-15,-4 6 0 16,-12 11 0-16,-8 7-1 16,-4 10 0-16,-7 11 0 15,-9 4 1-15,0 0-1 0,9 3 1 16,3-11-2-16,8-10 1 16,4-14 0-16,4-11 1 15,9-6-2-15,3-12 0 16,8-13-2-16,4-22 0 15</inkml:trace>
  <inkml:trace contextRef="#ctx0" brushRef="#br0" timeOffset="3">480-84 7 0,'-8'24'3'0,"-8"5"-2"16,12-19 3-16,-8 15-4 15,-4 17 0-15,-8 8 0 16,-3 17 0-16,-5 7 0 16,4 14 0-16,-8 0-1 15,5 21 1-15,-5-17 0 16,4-4 0-16,0-14 0 15,13-10 0-15,-1-15-2 16,4-10 1-16</inkml:trace>
  <inkml:trace contextRef="#ctx0" brushRef="#br0" timeOffset="4">412 138 8 0,'-15'35'4'0,"-17"43"-4"16,16-61 7-16,4 15-8 16,-8 7 1-16,4 17 0 15,-4 15 0-15,-7 7 0 16,-9-1 1-16,4-6-1 15,-4-1 0-15,9-3 0 16,3-17 0-16,4-11 0 16,4-8 0-16,4-6-3 15,0-11 1-15</inkml:trace>
  <inkml:trace contextRef="#ctx0" brushRef="#br0" timeOffset="5">333 57 8 0,'-8'7'4'0,"-4"35"-6"15,8-28 9-15,0-7-7 16,-4 14 0-16,0 4-1 15,-4 0 1-15,1 3 0 16,-1 4 1-16,-12 3-2 16,0 0 1-16,0 11 0 15,-4 11 0-15,-3 10 0 0,-1 3 0 16,-8 1 0-16,5-8 0 16,-1-3 0-16,8 0 0 15,4-7 0-15,4 0 0 16,1-7 0-16,3-7 0 15,4-4-2-15,4-10 0 16</inkml:trace>
  <inkml:trace contextRef="#ctx0" brushRef="#br0" timeOffset="6">404-14 8 0,'-4'21'4'0,"-7"1"-4"16,7-15 6-16,-4 3-6 15,0 1 0-15,0 6 0 16,-8 5 0-16,4 2 0 16,0 12 0-16,-4-8 0 15,0 7 0-15,4 4 0 16,-11-4 0-16,3 11 0 15,-4 0 0-15,0 14 0 16,0 7 0-16,-3-7 0 16,-1 0 0-16,0-7 0 15,4-4 0-15,8-10 0 0,4-7 0 16,1-4-1-16,3-7 1 16,0-7-1-16,8-3 0 15,0-8-1-15,0-3 1 16,4-14-1-16,4-11 0 15</inkml:trace>
  <inkml:trace contextRef="#ctx0" brushRef="#br0" timeOffset="7">274 141 7 0,'15'-28'3'0,"1"-25"-4"15,-8 50 6-15,0-8-5 16,0 1 0-16,-4-1 0 15,0 4 1-15,0 0-2 16,0-4 1-16,0 4 0 16,4 0 0-16,-4-3 0 15,-4 3 0-15,0 10 0 16,0-3 0-16,0 0 0 0,0 4 0 16,0-1 0-16,0 8 0 15,-4 3-1-15,-4 0 0 16,4 4-1-16,-4 3 1 15</inkml:trace>
  <inkml:trace contextRef="#ctx0" brushRef="#br0" timeOffset="8">385-123 6 0,'23'-50'3'0,"1"40"-4"16,-24 10 6-16,8-14-5 16,0 3 0-16,-4 4-1 15,0 4 1-15,-4 3 0 16,0 0 1-16,0 3-1 16,0 4 0-16,-4 0 0 0,0 14 1 15,-4 1-1-15,0-1 1 16,-4 10-1-16,0 8 0 15,-3 0 0-15,-1 7 0 16,4-7-1-16,-4-11 0 16,8-10-1-16,4-1 1 15</inkml:trace>
  <inkml:trace contextRef="#ctx0" brushRef="#br0" timeOffset="9">476 198 8 0,'-12'95'4'0,"4"7"-5"16,4-73 7-16,0 13-6 16,0 18 0-16,0-4-1 15,0 1 1-15,-4-4 0 0,4-11 1 16,0-10-2-16,0-4 1 15,0-3-2-15,4-11 0 16</inkml:trace>
  <inkml:trace contextRef="#ctx0" brushRef="#br0" timeOffset="10">591-63 7 0,'-8'32'3'0,"0"35"-3"16,4-46 5-16,-4 10-5 15,0 12 0-15,-4 10 0 16,0 3 1-16,1 11-2 16,-1 0 1-16,0 4 0 15,0 3 0-15,0-18-1 0,4-6 1 16,0-8-1-16,4-14 0 15,0-10-1-15,4-11 1 16</inkml:trace>
  <inkml:trace contextRef="#ctx0" brushRef="#br0" timeOffset="11">460-158 7 0,'16'-29'3'0,"-12"19"-3"0,-4 10 5 0,0 0-5 16,0 0 1-16,0 10-1 16,-4 11 1-16,-4 11-2 15,-4 11 1-15,0 9 0 16,-8 12 1-16,0-1-1 16,-3 8 0-16,-1-7 0 15,0-1 1-15,8-10-1 16,4-7 0-16,4-11-1 15,0-3 1-15,4-22-1 16,4-10 1-16,4-10-1 16,4-15 0-16,8-7 0 15,0-3 1-15,4-14 0 16,4-11 0-16,-4 0 0 16,-1 0 0-16,-3 7 0 15,-4 14 1-15,0 7-1 0,-4 8 0 16,0 10 0-16,0 6 0 15,-4 12 0-15,-4 10 0 32,-12 53 0-32,0 4 0 15,-4 3 0-15,0 3 1 16,0 8-1-16,5-11 0 16,-1 0-1-16,4-21 1 15,0-11-2-15,0-10 1 0</inkml:trace>
  <inkml:trace contextRef="#ctx0" brushRef="#br1" timeOffset="12">528-272 11 31,'0'1'1'0,"-8"30"-1"16,-4 15 0-16,0 4 0 16,-4 3 0-16,0 3 0 15,0 8 0-15,0-19 0 16,4-9 0-16,0-8 0 15,4 0 0-15,1-14 0 16,7-7 0-16,0-7 0 16,4-14 0-16,3-11 0 15,5-13 1-15,-4 2-2 16,4-13 1-16,0 7 0 16,-4 3 0-16,0 7 0 15,0 7 1-15,-4 8-1 16,0 3 0-16,-4 14 0 15,0 7 0-15,0 14 0 0,0 14 0 16,-4 15 0-16,-4 6 0 16,0 0 0-16,-4 4 0 15,0 4 0-15,0-11 1 16,-4 3-1-16,5-13 0 16,-1-5 0-16,4-6 0 15,0 0 0-15,4-4 0 16,4-24-1-16,0-1 1 15,4-13 0-15,0-5 0 16,8-9 0-16,-4 6 0 0,3-21 0 16,1 11 0-16,4-28 0 15,-4 13 0-15,0-20 0 16,-4 13 0-16,0-10 0 16,0 15 0-16,0 6 0 15,0 7 0-15,0-3 0 16,-4 7 0-16,4 3 0 15,0 4 0-15,-1 3 0 16,-3 4 0-16,8 0 0 16,0 0 0-16,-4 3 0 15,0 4 0-15,-4 0 0 16,-4 7 0-16,0-7 0 16,0 7 0-16,4-7 0 15,0-4 0-15,-4 4 0 16,4 0 0-16,-4 0 0 15,0 3 0-15</inkml:trace>
  <inkml:trace contextRef="#ctx0" brushRef="#br1" timeOffset="13">599-272 22 766,'0'1'0'0,"4"2"0"15,0 4 0-15,-4 0 0 16,-4 0 0-16,4 4 0 16,-4 0 0-16,-4-4 0 15,8 0 1-15,-12-4-2 16,8 8 1-16,0-8 0 15,8 8 1-15,0-11-1 16,0 7 0-16,-8 0-1 16,8-4 1-16,-4-3 0 15,-4 4 0-15,4-4 0 16,4 7 0-16,-4-7 0 16,-4 4 0-16,-4-1 0 15,0 15 0-15,-4 6 0 16,4 8 1-16,-4 3-1 15,1 11 0-15,-5 4 0 16,0-4 0-16,0 3 0 0,4-7 0 16,0-3 0-16,4-11 0 15,0-6 0-15,4-5 0 16,0-6 0-16,4-4 0 16,0-7 0-16,8-11 0 15,0-6 0-15,0-8 0 16,4-7 0-16,-4-7 0 15,0-7 0-15,0 1 0 16,0 2 0-16,0 4 0 16,-4 8-1-16,0 6 1 0,0 4 0 15,-4 3 0-15,0 11 0 16,0 11 0-16,0 10 0 16,0 7 0-16,0 4 0 15,-4 6 0-15,0 12 0 16,0-1 1-16,0-3-2 15,-4 3 1-15,4-10 0 16,0-4 0-16,0-7 0 16,0-3 0-16,4-7 0 15,0-11 0-15,0 0 0 16,4-7 0-16,4-11 0 16,0-7 0-16,0-14 0 15,0-10 1-15,0-4-1 16,0 0 0-16,-1 4-1 15,1 6 1-15,-4 5 0 16,0 6 0-16,-4 7 0 16,-4 4 0-16,4 3 0 0,0 1 0 15,-4 6 0-15,8 4 0 16,-8 0 0-16,0 4 0 31,0-1 0-31,1 0 0 16,-1 1-1-16,0-1 1 15,0 1 0-15,0-1 0 16,0 1 0-16,0 3 0 16,0 0 0-16,-4 3 1 15,0 4-1-15,0 4 0 0,-4 10 0 16,-4 11 0-16,0 7 0 16,-4 14 0-16,-3 10 0 15,-1 4 0-15,-4 7 0 16,4 0 0-16,0 0 0 15,1 4 0-15,-1 0-2 16,4-4 0-16,0-21 0 16,8-8 0-16</inkml:trace>
  <inkml:trace contextRef="#ctx0" brushRef="#br0" timeOffset="14">1440 265 6 0,'8'0'3'0,"-8"-14"-1"16,0 14 3-16,0-7-6 16,4 0 1-16,0-4 0 15,0 4 0-15,0-4 0 16,0 4 0-16,0 0 0 16,-4 0 1-16,0 0-1 15,0 7 0-15,0 7 0 16,-8 7 1-16,-8-3-1 0,-4 7 0 15,-3 3-1 1,-13 3 1-16,-4 5-1 0,1-1 1 16,3 4-1-16,4-1 1 15,4-2-1-15,8-5 1 16,5-6 0-16,7 0 0 16,4-18-2-16,12-15 1 15</inkml:trace>
  <inkml:trace contextRef="#ctx0" brushRef="#br1" timeOffset="15">1479 169 21 47,'-15'15'0'0,"-17"20"0"16,-3 7 0-16,-13 4 0 15,0 14 0-15,1-3-1 16,3 17 1-16,0-14 0 16,5 3 0-16,3-10 0 15,8-11 0-15,4-6-1 16,9-15 1-16,7-7-1 16,8-10 0-16,8-19-1 15,4-9 1-15,7-12-1 16,1-6 0-16,16-4 1 15,0-7 0-15,3 4 1 16,1 0 1-16,-4 6 0 0,3 8 0 16,-7 0 0-16,-8 10 0 15,-4 7 1-15,-4 1 0 16,-4 6-1-16,-12 8 0 16,-8 10-1-16,-8 3 1 15,-4 8-1-15,-4 7 1 16,-12 10-1-16,-3 14 0 15,-1 11 0-15,0 4 1 16,-3-4-1-16,-1 0 0 0,4-7 0 16,9-8 0-16,7-2 0 15,4-15 0-15,4-10-1 16,12-11 0-16,12-7-1 16,8-14 0-16,8-18 0 15,4-18 0-15</inkml:trace>
  <inkml:trace contextRef="#ctx0" brushRef="#br0" timeOffset="16">264 4361 8 0,'0'-4'4'0,"-4"8"-7"15,4-4 7-15,0 0-3 16,0 10 1-16,4 4 1 16,0 15 0-16,4 2-4 15,0 8 0-15,3 7 3 16,5-4 1-16,0 1-3 15,4-5 1-15,4-2-1 16,-4-5 1-16,-4-6-1 0,-4-7 0 16,-4-4 0-16,0-4 1 15,-4-6-1-15,-4-4 1 16,0-7-1-16,0-4 1 16,-4-10-2-16,-4 0 0 15,0-4-1-15,-4-13 0 16,0-15 0-16,-4-4 0 15,0 1 1-15,-4 10 0 16,8 7 1-16,0 7 1 0,4 11 0 16,0 4 0-16,4 2 0 15,0 8 0-15,4 11 0 16,0-1 0-16,4 8-1 16,4 14 0-16,0 6 0 15,4 8 0-15,4 4 0 16,4 6 0-16,0-3 0 15,-4 0 0-15,0-4 0 16,0-7 1-16,-4-3-1 16,0-7 0-16,-4-8 0 15,0 1 1-15,-4-7 0 16,-4-8 0-16,0-3 0 16,0-7 0-16,0-7 0 15,-4-4 0-15,0 1-1 16,0 3 0-16,0-1 0 15,0 5 0-15,0-1 0 16,4 4 0-16,0 4 0 0,0 3 0 16,4 3 1-16,0 4 0 15,4 7-1-15,0 4 1 16,0 0-1-16,0-1 0 16,4 1 0-16,0-4 1 15,4-3-1-15,0-1 0 16,-4-3 0-16,-4-3 0 15,0-1 0-15,-4 1 0 16,0 6-3-16,0-10 1 16,4 0-1-16,0 0 0 0,0-3-2 15,-4 10 1-15</inkml:trace>
  <inkml:trace contextRef="#ctx0" brushRef="#br0" timeOffset="17">319 3856 11 0,'-12'-85'5'0,"8"71"-7"15,4 14 11-15,0 0-10 16,4 7 1-16,0 4 0 16,4 14 0-16,0 17 0 15,0 4 0-15,0 7-1 16,8 3 1-16,0 11 0 15,4 4 1-15,0 6-1 16,0-2 0-16,0-8 0 16,-4-7 0-16,-4-15 0 15,-4-6 0-15,0-14 0 16,-4-11 0-16,-4-10 0 0,0-15 1 16,0-17-1-16,-4-15 0 15,0-6 0-15,-4-4 0 16,0-10-1-16,-4-4 1 15,0-32-2-15,-4-7 1 16,0 4 0-16,4 21 0 16,0-15 0-16,4 19 0 15,4 10 0-15,0 7 0 16,4 10 1-16,0 19 0 16,0 2 0-16,4 15 0 15,-4 14-1-15,4 11 1 0,4 17 0 16,0 4 0-16,0 21 0 15,4 14 1-15,4 3-1 16,-4 4 1-16,0-3-1 16,-4-4 0-16,0-14 0 15,-4-7 1-15,0-15 0 16,0-6 0-16,-4-14 0 16,-4-11 0-16,0-7-1 15,0-11 1-15,-4-17-1 16,0-25 1-16,-4-11-1 15,0-3 0-15,0-11-1 16,-4-13 1-16,0-5-1 16,0-20 0-16,4 14 0 15,0-1 1-15,8 22-1 16,4 3 1-16,4 8 0 16,4 6 0-16,0 4 0 15,0 14 0-15,-4 11 0 0,0 14 0 16,0 3-1-16,0 7 1 15,-4 8-1-15,0 3 1 16,-4 10-1-16,0 8 1 16,-4 13 0-16,0 8 0 15,0 0 0-15,0 10 0 16,4 4 0-16,-4 21 0 16,4 11 0-16,4 17 1 15,0 4-1-15,4 7 1 16,8 3 0-16,-4 11 0 0,0 7-1 15,4-11 1-15,-4-3-1 16,0-7 1-16,0-4-1 16,0-6 0-16,-4-5 0 15,0-17 0-15,0-14 0 16,-4-10 0-16,0-11 0 16,0-18 1-16,0-18-1 15,-4-13 1-15,0-22 0 16,0-7 0-16,0-7-1 15,0-14 0-15,0-17-2 16,-4-22 0-16,0-14-1 16,0-7 1-16</inkml:trace>
  <inkml:trace contextRef="#ctx0" brushRef="#br0" timeOffset="18">327 2833 8 0,'4'-32'4'0,"-4"29"-6"0,0 3 6 16,0 0-4-16,0 3 0 15,0 4-1-15,-4 15 1 16,0 2 0-16,4 19 1 16,0 20-1-16,-4 22 1 15,4 6 0-15,4 15 0 16,4 18-1-16,4 20 1 16,4-13-1-16,-4-4 1 15,0-25-1-15,0 4 1 16,0-11-1-16,0-10 0 0,0-7 0 15,0-15 0-15,-4-6 0 16,0-15 1-16,0-10-1 16,-4-1 0-16,0-9 0 15,0-8 0-15,-4 3 0 16,4-6 0-16,-4 3-1 16,0-7 1-16,0 0 0 15,0-3 0-15,0-4 0 16,0 3 1-16,4 1-2 15,-4 3 1-15,4 3 0 16,0 4 0-16,4 4-1 16,0 3 1-16,4 0-1 15,4 4 1-15,0-4 0 16,-4-3 1-16,0-4-2 16,-8-3 1-16,0-1 0 15,-4-3 1-15,0-3-1 0,-8-1 1 16,-4-6-1-16,4-8 1 15,-4-6-1-15,0-5 1 16,-4-13 0-16,0-11 0 16,0-10-1-16,0-1 0 15,0-3 0-15,0 11 0 16,0 7 0-16,0 6 0 16,0 8 0-16,4 3 0 15,0 8 0-15,0 3 0 16,0 3-1-16,4 4 1 15,0 4-1-15,4 3 1 0,0 7-1 16,4 7 1-16,4 17 0 16,4 15 1-16,0 11-1 15,0-1 0-15,8 1 0 16,0 3 1-16,0-7-1 16,0-8 0-16,0-6 0 15,-4-7 0-15,0-4 0 16,-4-7 1-16,0-3-1 15,-4-7 0-15,-4-8 0 16,0-3 0-16,-4-10 0 16,0-12 1-16,-4-2-1 15,0-8 0-15,-4-14-1 16,0-7 1-16,0 7-1 16,0 0 1-16,0 4-1 15,0 10 1-15,0 4 0 0,4 7 0 16,-4 7-1-16,8 7 1 15,4 7 0-15,4 14 0 16,0 4 0-16,8 6 0 16,0 12 0-16,0 2 1 15,0-2-1-15,4 2 1 16,0 1-1-16,-4-4 1 16,0-3-1-16,0-7 1 15,-4-7-1-15,0-4 0 16,-4 0 1-16,0-7 1 0,-4-4-1 15,0-3 0-15,0-7 0 16,-4-7 0-16,0-3-1 16,0-1 0-16,0 0-1 15,0 1 0-15,-4 3 0 16,4 3 0-16,0-3-1 16,0 7 1-16,4 0 1 15,4 10 0-15,0 4 0 16,4 4 0-16,0 3-1 15,0 4 1-15,0-1 0 16,0 1 0-16,4 3 0 16,4-7 1-16,0 0-2 15,-4 0 1-15,4 1 0 16,-4-5 1-16,0-3 0 16,-8-3 1-16,0-1 0 15,-4-3 1-15,0 0-1 0,4-10 0 16,-4-4 0-1,-4-8 0-15,4-2-1 0,-8-8 0 16,-4-10-2-16,0-18 1 16,0-4-1-16,4-6 1 15,0 20-1-15,0 15 0 16,0 7-2-16,4 7 1 16,0 10 0-16,4 11 0 15,0 11 0-15,0 10 1 16,4 10 0-16,4 12 0 15,8 3 1-15,-4 3 0 0,4-3 0 16,-4 0 0-16,0-7-1 16,0-4 1-16,-4-7 0 15,0-3 1-15,-4-8-1 16,4-6 0-16,-8-8 0 16,0-6 0-16,-4-8 1 15,-4-6 0-15,-4-4-1 16,-4-8 0-16,0-9-2 15,0-12 1-15,0 1 0 16,0-18 0 0,0 10-2-1,4 11 1-15,0 11 1 16,4 3 0-16,4 8 0 16,0 6 1-16,0 4-1 15,4 7 1-15,0-7 0 16,0 7 0-16,0 17-1 15,4 8 1-15,4 10-1 0,0 7 1 16,4 4 0-16,0 4 0 16,4-1 0-16,0-3 0 15,0 0 0-15,-8-4 0 16,8-7 0-16,-8-7 0 16,0-3 0-16,-4-1 0 15,0-6 0-15,-8 0 0 16,4-4 0-16,-8 0 1 15,0-4 0-15,-4-3 0 16,0-3 0-16,0-4 0 0,-4 0-1 16,0 0 1-16,0-8-1 15,4 1 1-15,-4-3-2 16,0 3 1-16,0-8-2 16,0-2 1-16</inkml:trace>
  <inkml:trace contextRef="#ctx0" brushRef="#br0" timeOffset="19">339 1161 8 0,'-4'39'4'0,"8"42"-4"0,-4-49 7 16,0 13-7-16,0 15 1 15,0 22-1-15,0 20 1 16,-4 14-1-16,0 11 0 0,0-10 0 16,0 6 0-16,0-6 0 15,0-19 0-15,4-16-1 16,-4-15 1-16,4-11-2 16,-4-21 1-16,4-17-1 15,0-15 0-15</inkml:trace>
  <inkml:trace contextRef="#ctx0" brushRef="#br0" timeOffset="20">367 1390 9 0,'-20'155'4'0,"8"43"-7"0,8-134 10 16,-4 17-7-16,-4 10 0 0,4 1-1 16,0 7 1-1,1-7 0-15,-1-11 0 0,0-14 0 16,4-14 0-16,0-11-2 16,0-14 0-16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21"/>
    </inkml:context>
    <inkml:brush xml:id="br0">
      <inkml:brushProperty name="width" value="0.15875" units="cm"/>
      <inkml:brushProperty name="height" value="0.15875" units="cm"/>
      <inkml:brushProperty name="color" value="#DEEBF6"/>
      <inkml:brushProperty name="transparency" value="216"/>
    </inkml:brush>
  </inkml:definitions>
  <inkml:trace contextRef="#ctx0" brushRef="#br0">483 192 28 1016,'21'-26'0'0,"18"-24"0"15,-7 8 0-15,-8 14 0 16,-17 20 0-16</inkml:trace>
  <inkml:trace contextRef="#ctx0" brushRef="#br0" timeOffset="1">610 38 29 1063,'-7'8'0'15,"-13"27"1"-15,-4 18-1 16,0 3 1-16,-5 1-1 15</inkml:trace>
  <inkml:trace contextRef="#ctx0" brushRef="#br0" timeOffset="2">484 247 30 1250,'8'-14'0'0,"19"-29"0"16,-7 12 1-16,-4 2 0 15,-4 8-1-15,-4 3 1 16,-8 18-1-16,-4 8 0 16,-8 13 0-16,-4 14 0 15,-4 18 0-15,6-14 1 16</inkml:trace>
  <inkml:trace contextRef="#ctx0" brushRef="#br0" timeOffset="3">540 247 37 1484,'19'-32'1'0,"5"-10"0"16,-4 6 0-16,-4 12 0 16,-12 6 0-16,-8 18-2 15,-8 28 1-15,-8 15 0 16,-8 9 1-16,14-23-1 16</inkml:trace>
  <inkml:trace contextRef="#ctx0" brushRef="#br0" timeOffset="4">613 247 42 1750,'10'-18'0'0,"-2"11"0"16,-8 11-1-16,-7 17 1 0</inkml:trace>
  <inkml:trace contextRef="#ctx0" brushRef="#br0" timeOffset="5">639 383 42 1969,'7'-13'0'0,"5"-4"0"15,-12 17 0-15,-4 14-1 0,-8 14 1 16,9-22 0-16</inkml:trace>
  <inkml:trace contextRef="#ctx0" brushRef="#br0" timeOffset="6">639 545 42 2156,'15'-23'0'0,"25"-37"0"16,-4 14 0-16,-16 11 0 16,-4 14 1-16,-13 14-1 15,-10 14 0-15,-9 17 0 16,-4 8 0-16,-4 14 0 15,-8 3 0-15,1 10-1 16</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28"/>
    </inkml:context>
    <inkml:brush xml:id="br0">
      <inkml:brushProperty name="width" value="0.15875" units="cm"/>
      <inkml:brushProperty name="height" value="0.15875" units="cm"/>
      <inkml:brushProperty name="color" value="#DEEBF6"/>
      <inkml:brushProperty name="transparency" value="216"/>
    </inkml:brush>
  </inkml:definitions>
  <inkml:trace contextRef="#ctx0" brushRef="#br0">491 3004 47 8125,'5'16'0'0,"3"12"0"16,0-11-1-1,-5-6 1-15,-3-7-1 0,0-4 1 16,-3-11-1-16,-5 0 0 16,0-13-1-16,3 3 1 15</inkml:trace>
  <inkml:trace contextRef="#ctx0" brushRef="#br0" timeOffset="1">496 3004 40 8375,'0'1'0'16,"12"31"0"-16,-1-7 0 15,-3-4 1-15,-4-3-1 16,-4-8 0-16,0-6 1 16,-4-11 0-16,0-4 0 15,-4-6 0-15,1-12-1 16,-5-10 1-16,10 31-1 15</inkml:trace>
  <inkml:trace contextRef="#ctx0" brushRef="#br0" timeOffset="2">528 3144 49 10188,'3'-15'0'0,"5"-13"0"15,0 10 0-15,0 7 0 16,-4 15 0-16,0 7-1 15,0 6 1-15,0 4 0 16,-4 1 0-16,0 6 0 16,0-4 0-16,-4-2 0 15,0-1 0-15,0-7 0 16,0 0 0-16,-4-7 0 16,0-7 1-16,4-14-1 15</inkml:trace>
  <inkml:trace contextRef="#ctx0" brushRef="#br0" timeOffset="3">498 3144 51 10359,'-6'-36'-1'16,"5"24"1"-16</inkml:trace>
  <inkml:trace contextRef="#ctx0" brushRef="#br0" timeOffset="4">500 2932 50 10469,'8'21'0'0,"3"14"0"15,5 4 0-15,0-4 0 16,-4-3 0-16,0-8 0 16,0 1 0-16,-4-7 1 15,-4-4-1-15,-4-7 0 16,0-4 1-16,-4 1 0 16,0-8-1-16,-4-6 1 15,-4-8 0-15,0-7 0 16,0-10-1-16,-4 0 1 0,0-11-2 15,1-7 1-15</inkml:trace>
  <inkml:trace contextRef="#ctx0" brushRef="#br0" timeOffset="5">500 2932 52 10703,'8'21'0'16,"7"21"0"-16,5-3 0 15,-4-8 0-15,0-2 0 16,-4-5 0-16,0-3 0 16,-4-10 1-16,-4 0-2 15,-4-4 1-15,0-4 0 16,-4-10 0-16,0-7-1 16,0-4 1-16,-4-6-1 0,0-8 1 15,-4-10-2-15,0-8 0 16,0-10-1-16,-4 4 0 15,4 3 0-15,1 4 1 16,3 17 1-16</inkml:trace>
  <inkml:trace contextRef="#ctx0" brushRef="#br0" timeOffset="6">500 2720 39 10938,'12'35'0'0,"3"14"0"15,5-3 0-15,0-3 0 16,0 2 0-16,0-2 1 0,-4-4-1 15,-1-4 0 1,-3-7 0 0,0-7 1-16,-4 0-2 15,-4-10 1-15,-4-4 0 16,0-7 0-16,-4-11 0 16,0-10 0-16,-4-3-1 15,0-8 0-15,0-3 1 16,1-1 0-16,-1 15 0 15,0-7 0-15,4 7 0 16,0 7 0-16,0 7 0 16,4 10 0-16,0 11 0 15,4 7 0-15,0 8-1 16,4 6 1-16,0 4 0 16,3-1 0-16,1 1 0 0,0 4 1 15,4-5-1-15,0 1 1 16,0 4-1-16,4-8 0 15,-4-7 0-15,-8-7 1 16,0-3-1-16,-12-4 0 16,0-3 1-16,-4-11 0 15,0-8 0-15,0 1 1 16,-4-7-1-16,0 0 0 16,-4-3 0-16,-4-12 0 15,0 12-1-15,1-1 1 16,-1 4-1-16,4 3 1 0,0 4-1 15,0 4 0-15,0 6 0 16,0 26 0-16</inkml:trace>
  <inkml:trace contextRef="#ctx0" brushRef="#br0" timeOffset="7">435 3647 52 11438,'-3'8'0'15,"-1"6"1"-15,4-11-1 16,0-10 1-16,0-11-1 15</inkml:trace>
  <inkml:trace contextRef="#ctx0" brushRef="#br0" timeOffset="8">75 3647 52 12016,'0'8'0'0,"0"16"0"15,0-6 0-15,0-11 1 16,0-14-1-16,4-7 1 16,0-11-1-16,-2 14 1 15</inkml:trace>
  <inkml:trace contextRef="#ctx0" brushRef="#br0" timeOffset="9">172 3647 51 12219,'6'11'0'15,"14"7"0"-15,-8-4 0 16,0-4 1-16,-4-3-1 16,-4-3 1-16,-4-4 0 15,4-7 0-15,0-4-1 16,-4 1 0-16,-4-4 0 16,-4-4 0-16,7 14 0 15</inkml:trace>
  <inkml:trace contextRef="#ctx0" brushRef="#br0" timeOffset="10">216 3647 52 12391,'2'4'0'0,"10"7"0"15,4-1 0-15,-1-3 1 16,1-3-1-16,4-11 1 16,0 0-1-16,0-7 1 15,-12 6-1-15</inkml:trace>
  <inkml:trace contextRef="#ctx0" brushRef="#br0" timeOffset="11">535 3351 55 12516,'12'-14'1'0,"-4"7"-2"15,0 3 1-15,-4 12 0 16,0 2 0-16,-4 8-1 16,0 3 1-16,-4 4 0 15,0 3 0-15,-4 7 0 16,0-7 1-16,-4 1-1 15</inkml:trace>
  <inkml:trace contextRef="#ctx0" brushRef="#br0" timeOffset="12">480 3647 55 12656,'0'4'1'0,"0"-4"-1"16,3-4 1-16</inkml:trace>
  <inkml:trace contextRef="#ctx0" brushRef="#br0" timeOffset="13">535 3562 58 12703,'12'-24'1'0,"4"-8"-1"16,0 1 0-16,-4-1 0 15,0 7 0-15,-4 0 0 16,-4 8 0-16,0 3 0 0,-4-4 1 16,0 0-1-16,-4 1 0 15,-4-1 0-15,0 4 0 16,-4 3 0-16,0 1 1 16,-4 6-1-16,4 4 0 15,0 0 1-15</inkml:trace>
  <inkml:trace contextRef="#ctx0" brushRef="#br0" timeOffset="14">535 3421 68 12891,'8'11'0'0,"4"3"0"15,0 4 1-15,0-11-1 16,0-3 1-16,0-8-1 16,0-6 1-16,0-5-1 15,-4-2 0-15,-1-4 0 16,1-4 0-16,0 4 0 15,-4-7 0-15,0-1 0 16,0 8 0-16,-4-4-1 16,0 4 1-16,0 0 0 15,0 0 0-15,0 7-1 16,0 0 1-16,0 3-1 16,0 4 1-16,0 0 0 15,0 7 0-15,4 0 0 16,4 4 0-16,0 3 0 15,0 3 0-15,0 1 0 16,8 3 0-16,0 0 0 0,0 11 0 16,-4 3-1-16,-1 0 1 15,-3-3 0-15,-4-4 0 16,4 4-1-16,-4-8 1 16,-4-3 0-16,0-7 0 15,0 8 0-15,4-8 0 16,-4 0 0-16,0 0 0 15,0-7 1-15,0 0 0 16,0 3-2-16,0 1 0 16,0 3 0-16,0 14 1 0,-4-7-1 15,-8 7 0-15,4 8 0 16,-4-8 0-16,1 0 1 16,-1 0 0-16,0-3 0 15,0-1 0-15,0-3 0 16,-4-3 0-16,4-4 0 15,-4 0 0-15,0-3 0 16,1-1 0-16,-1 1 0 16,0-4 0-16,0 3 0 15,0 1 1-15,0-1-2 16,-4 1 1-16,0-1 0 16,5 4 0-16,-5 0 0 15,4 1 0-15,-12-1 0 16,4-4 0-16,0 1 0 15,-3-1 1-15,3-3-1 0,0 4 0 16,-4-4 0 0,4 3 0-16,5-3-1 0,3 4 1 15,-4-4 0-15,4 3 0 16,4-3 0-16,4 0 0 16,12 4 1-16,8-1 0 15,4 1 0-15,0-4 1 16,8 0-1-16,-5 0 1 15,9 0-1-15,0-4 0 16,-4-3-1-16,-4 4 0 16,-4-1 0-16,-1-3 1 0,-7 4-2 15,-4-4 1-15,-4 7 0 16,0-4 0-16,-8 1 0 16,-4-1 0-16,-3 0 0 15,-5-3 0-15,-4 4 0 16,-4-1 1-16,0 1-2 15,-3 3 1-15,-1 0 0 16,4 0 0-16,4 3 0 16,4-3 0-16,5 4 0 15,3-1 0-15,0 1 0 16,4-4 0-16,4 0 0 16,0 0 0-16,4 0-1 15,0 0 1-15,12 0 0 16,8 3 0-16,-1-3 0 15,9 0 1-15,4 0-1 16,4 0 0-16,-1-3 0 0,1-1 0 16,-4 1 0-16,-4-1 0 15,-1 4-1-15,-11-3 1 16,0 3 0-16,-4-4 0 16,-8 4 0-16,-4 0 0 15,-4 0 0-15,0 0 1 16,-12 4-1-16,0-1 0 15,-7-3 0-15,-5 0 0 16,-4 4 0-16,0-4 0 16,-3 0-1-16,3 3 1 15,8-3 0-15,4 0 1 16,12 4-1 0,12-1 0-16,8 5 0 15,8-5 0-15,4 4 0 16,8 0 0-16,-1-3 0 15,1 3 1-15,-4 0-1 16,0-4 0-16,-1 1 0 16,-3-1 0-16,-4-3 0 15,-4 0 0-15,-4 0 0 16,0 0 0-16,-4 0 0 16,-8 0 0-16,0 0 0 15,0 0 0-15,-8 0 0 16,0-3 0-16,-4-1 0 15,0 1 0-15,-4 3 0 16,-4 0 0-16,-4 0 0 16,1-4 1-16,3 4-2 0,4 0 1 15,4-3 0-15,4 3 0 16,4 0 0-16,4 0 0 16,8-4 0-16,8 1 0 15,4-1 0-15,0 1 0 16,3-4 0-16,1 0 0 15,0 3-1-15,4 0 1 16,0 1 0-16,-5 3 0 16,-3 0 0-16,-4 0 0 15,-4 0 0-15,0 0 0 0,-4 0 0 16,-8 0 1-16,0 0-1 16,-4 0 0-16,-4 3 0 15,-4 1 0-15,0-4 0 16,-4 0 0-16,-4 0 0 15,1 0 0-15,3 0 0 16,-8-4 0-16,-4 4 0 16,0 0 1-16,-3 0-2 15,7-3 1-15,0 3 0 16,0 0 0-16,4 0 0 16,4 0 0-16,9 0 0 15,-1 0 0-15,4 0 0 16,4 0 0-16,4 0-1 15,8 0 1-15,3 3 0 16,5 1 0-16,4 0 0 0,0 3 0 16,0 0 0-16,3 0 0 15,1 0 0-15,0 0 0 16,0 0 0-16,-4-4 0 16,-5 4 0-16,-3-3 0 15,-4-1 0-15,-4-3 1 16,-8 0-2-16,0 0 1 15,-4 0 0-15,-4 0 1 16,-4-3-1-16,-4-1 0 16,1-3 0-16,-5 0 0 15,-8 0 0-15,-4 0 0 16,0 0-1-16,-7 4 1 0,7 3 0 16,0 0 0-16,1 3 0 15,3 1 0-15,4-4 0 16,8 3 0-16,4-3 0 15,0 4 0-15,12-1 0 16,0-3 0-16,4 4 0 16,4-1 0-16,0 1 0 15,8-1 0-15,0 1-1 16,4-1 1-16,4 1 0 16,7-1 0-16,-3-3 0 15,4 0 0-15,7-3 0 16,-3-1 0-16,0-3 0 15,4-3 1-15,-5-1-1 16,1-3 0-16,0 4 0 16,-5-1 0-16,1 0 0 15,-8 1 1-15,-4-1-1 16,-4 4 0-16,-8 0 0 16,-4-7 0-16,0-4 0 0,-4-3 0 15,-4-4 0-15,0-6 0 16,-4 6 0-16,0 0 0 15,4 1 0-15,-4 2 0 16,4 5-1-16,0 3 1 16,0 3 0-16,0 8 1 15,0 6-2-15,0 8 1 16,0 6 0-16,0 12 0 16,0 2 0-16,0-2 0 0,0-1 0 15,0 0 0-15,4-3 0 16,0-4 0-16,0-4 0 15,4-6 0-15,0-4 0 16,0-7 0-16,4-3 0 16,-4-8 0-16,0-7 0 15,0-6 1-15,0-8-1 16,0 0 0-16,4 4 0 16,-4 7 0-16,0 0 0 15,-4 7 0-15,4-4-1 16,0 11 1-16,-4 7 0 15,4 7 0-15,0 11 0 16,-8 6 0-16,0 8 0 16,0-7 0-16,0 3 0 15,0-3 0-15,0-1-1 16,0-6 1-16,0-4 0 16,0-3 0-16,4-8 0 0,0-3 1 15,4-14-1-15,0-7 0 16,4-7 0-16,0-4 0 15,8 0 0-15,-4 11 0 16,0 3 0-16,-5 1 0 16,1 6 0-16,0 1 0 15,4 2 0-15,-4 19 0 16,0 0-1-16,-4 3 1 16,0 3 0-16,-4 1 0 0,0 0 0 15,0 3 0-15,0-4 0 16,-4-2 0-16,4-1 0 15,0-4 0-15,0 1 0 16,0-4 0-16,0 0 0 16,0-4 0-16,0-3 0 15,0-7 0-15,8-7 0 16,-4-3 0-16,0-1 0 16,-4-7 0-16,4 1-1 15,-4-1 1-15,0 7 0 16,0 1 0-16,0 3 0 15,0-1 0-15,0 5 0 16,0 10 0-16,0 7 0 16,0 11 0-16,0-4-1 15,-4 10 1-15,0 5 0 16,0-8 0-16,0 0 0 16,4 0 0-16,-4-3 0 0,0-1 0 15,4 1 0-15,-4-7 1 16,0-1-1-16,0-3 0 15,0 0 0-15,-4-3 0 16,0-1 0-16,0-3 0 16,1 0 0-16,-1 0 0 15,0 0-1-15,4 0 1 16,0 0 0-16,0 0 1 16,0 0-2-16,4 4 1 15,-4-4 0-15,4 0 0 0,0 0 0 16,-4 0 1-16,4 3-2 15,-4-3 1-15,0 0 0 16,0 0 0-16,0 0 0 16,0 0 1-16,0 0-2 15,4 0 1-15,0 0 0 16,0 0 0-16,0 0 0 16,0 0 0-16,0 0 0 15,8 0 0-15,8 0 0 16,-4 0 0-16,0 0 0 15,0 0 0-15,-5 0 0 16,1 4 1-16,0-4-1 16,-8 0 0-16,4 0 0 15,-4 0 0-15,4 3 0 16,-4 1 1-16,-4 0-1 16,-8-1 0-16,1-3 0 0,-1 0 1 15,0 4-1-15,0-4 0 16,0 0 0-16,0 0 0 15,0 0 0-15,4 0 0 16,0 0 0-16,4 0 0 16,0 3 0-16,0-3 0 15,4 4 0-15,4-1 0 16,0 1 0-16,4-1 0 16,0-3 0-16,0 4 1 0,0-4-1 15,0 0 0-15,0-4 0 16,4 1 1-16,0-1-1 15,0-3 0-15,-4 4 0 16,-1-4 1-16,-3-1-1 16,4 1 0-16,-8 0-4 15,8 0 0-15,-4 0-5 16,0 0 0-16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43"/>
    </inkml:context>
    <inkml:brush xml:id="br0">
      <inkml:brushProperty name="width" value="0.15875" units="cm"/>
      <inkml:brushProperty name="height" value="0.15875" units="cm"/>
      <inkml:brushProperty name="color" value="#DEEBF6"/>
      <inkml:brushProperty name="transparency" value="216"/>
    </inkml:brush>
  </inkml:definitions>
  <inkml:trace contextRef="#ctx0" brushRef="#br0">41 79 9 0,'0'-4'4'0,"0"-3"-2"16,0 7 5-16,0 0-7 16,0 0 1-16,0 0 1 15,0 0 1-15,0 0-3 16,0 0 0-16,0 7 0 15,-4 1 1-15,0 2 0 16,0 1 0-16,4 3-1 16,-4-4 0-16,4 1 0 15,0-4 0-15,0 0 1 16,0-3 0-16,0-4-1 16,4-7 0-16,4-4 0 0,-4-3 0 15,0 0 0-15,0 3 0 16,0 4-1-16,0-3 0 15,-4 2 1-15,0 5 0 16,0-1 0-16,-4 4 1 16,4 0-1-16,-4 7 0 15,0 4 1-15,0 3 0 16,0 0-1-16,0 0 0 16,0 0-1-16,0 1 1 0,0-5 0 15,0-3 0-15,4 0 0 16,0-7 0-16,4-7-1 15,4-7 1-15,0-7 0 16,4 3 0-16,-4-6 0 16,0-5 0-16,0 8 0 15,-4 4 0-15,0 6 0 16,0 0 0-16,-4 1 0 16,0 13 1-16,0 8-1 15,0 0 0-15,0-1 0 16,0 4 0-16,-4 4-1 15,0 3 1-15,0 0 0 16,0 0 1-16,0 1-1 16,0-1 0-16,0-7 0 15,0-4 0-15,4-3 0 16,0 1 1-16,0-8-2 16,0 0 1-16,4-11 0 0,0-3 0 15,4-4-1-15,0-3 1 16,0 3-1-16,0 4 1 15,-4 0 0-15,0 4 0 16,0 3 0-16,0 3 1 16,0-3-1-16,-4 7 0 15,0 7 0-15,0 7 1 16,-4 4-1-16,0 3 0 16,0 0-1-16,0 7 1 15,-4-3 0-15,4 3 1 16,-4-3-1-16,4-7 0 0,0-4 0 15,4-7 0-15,0-7 0 16,4-14 1-16,4-1-2 16,0-6 1-16,4-7 0 15,0 0 0-15,-4 3 0 16,0 4 0-16,-1 3 0 16,-3 4 0-16,0 4 0 15,0-1 0-15,-4 11 0 16,0 0 0-16,0 7 0 15,-4 7 0-15,0 4 0 16,0 3 0-16,1 0 0 16,-5 0 0-16,4 8 0 15,0-12 0-15,0 1 0 16,0-8 0-16,4 1 0 16,4-18 1-16,0 0-2 15,4-7 1-15,0-4-1 0,3-10 1 16,9 0 0-16,0 3 1 15,-4-3-1-15,-4 10 0 16,0 4 0-16,0 0 0 16,-4 3 0-16,-8 11 0 15,0 4 0-15,-8 7 0 16,-8 6 0-16,4 4 0 16,0 4 0-16,0 3 0 15,0 8 0-15,0 6 1 16,0 4-1-16,0 0 0 15,5-18 0-15,-1-4 0 0,4-9-1 16,4-12 1-16,4-13 0 16,4-8 0-16,7-14 0 15,9-3 0-15,-4-11 0 16,4 4 1-16,4-1-1 16,-8 5 1-16,-1 6-1 15,-3 4 1-15,0 6-1 16,-8 8 0-16,0 0 0 15,-4 11 1-15,-4 3-1 16,0 7 1-16,-4 7-1 16,-4 7 0-16,0 7 0 15,-4 0 0-15,0 11 0 16,-8 7 1-16,-3 3-1 16,-1 1 0-16,8-8 0 15,4-10 0-15,4-11 0 16,8-7 0-16,12-10-1 0,4-18 1 15,8-18 0-15,0-3 0 16,3-11 0-16,1 0 0 16,-4 4 0-16,4-4 0 15,-5 3 0-15,-3 8 0 16,-4 14 0-16,-4-4 0 16,-4 8 0-16,-8 17 0 15,4 3 0-15,-8 8 0 16,-4 6 0-16,-4 12 1 15,-4 6-1-15,0 14 0 0,1 4 0 16,-5 11 0-16,0 3 0 16,0-4 0-16,4-10 0 15,4-14 0-15,4-11-1 16,4-3 1-16,4-18 0 16,8-7 0-16,0-18 0 15,4-10 1-15,4-11-1 16,8-10 0-1,4-22 0 1,-5 11 0-16,-3 11 0 16,-4 10 0-16,-4 11 0 15,-4 7 0-15,0 3 0 16,0 7 0-16,-8 11 0 16,0 8 0-16,0 6 0 15,-4 14 1-15,-8 11-1 16,0 10 0-16,-4 8-1 0,0 2 1 15,-4-2 0-15,5-8 0 16,3-10 0-16,0-11 0 16,4-3 0-16,8-11 0 15,4-21 0-15,8-14 0 16,8-18 0-16,3-10 0 16,-3-8 0-16,0-3 1 15,0-7-1-15,0 11 0 16,-7 22 0-16</inkml:trace>
  <inkml:trace contextRef="#ctx0" brushRef="#br0" timeOffset="1">495 399 40 1907,'-9'33'0'15,"-15"34"1"-15,4-4-1 16,4-10 0-16,0-10 0 15,4-12 1-15,4-10-1 16,5-10 1-16,3-11-1 16,11-11 0-16,5-17 0 15,4-14 0-15,-4-11 0 16,4-11 0-16,0-3-1 16,-15 50 1-16</inkml:trace>
  <inkml:trace contextRef="#ctx0" brushRef="#br0" timeOffset="2">502 503 42 2141,'-4'13'1'16,"-12"51"-1"-16,-4-8 0 15,4-6 0-15,4-18 0 16,4-4 0-16,4-11 0 15,12-17 0-15,0-10 0 16,4-11 0-16,0-11 0 16,0-10 0-16,0-15 0 0,0 1 0 15,-4 14 0-15</inkml:trace>
  <inkml:trace contextRef="#ctx0" brushRef="#br0" timeOffset="3">521 551 43 2360,'-3'32'0'0,"-9"46"0"15,0 3 0-15,-4 7 0 16,4-6 0-16,0-5 0 16,4-20 0-16,0-12 0 15,8-9 0-15,-4-26 0 16,12-13 0-16,4-18 0 15,-4-18 0-15,4-11 0 16,0-10 1-16,4 0-1 0,0-3 0 16,-13 52-1-16</inkml:trace>
  <inkml:trace contextRef="#ctx0" brushRef="#br0" timeOffset="4">521 844 43 2594,'-3'15'0'16,"-13"62"0"-16,-4 1 0 0,4-11 0 15,4-18 1-15,4-10-1 16,0-11 0-16,4-7-1 16,8-17 1-16,0-18 0 15,8-14 0-15,-4-15-1 16,0-10 1-16,0 0 0 15,4-6 0-15,-4-1 0 16,4 3 1-16,-4-3-1 16,-5 39 0-16</inkml:trace>
  <inkml:trace contextRef="#ctx0" brushRef="#br0" timeOffset="5">521 845 44 2828,'-3'56'0'0,"-5"0"0"0,4 4 0 16,0-7 0 0,0-14 0-16,0-7 0 0,-4-7 0 15,8-18 0-15,0-18 0 16,0-10 0-16,0-7 0 16,0-15 0-16,0 1 0 15,0-7-1-15,0-1 1 16,0 1 0-16,0 3 0 15,-4 0 0-15,0 4 0 16,-4 14 0-16,4 3 0 16,-4 11 0-16,4 3 1 15,-12 25-1 1,0 7 0-16,0 8 0 16,4 6 0-16,1 14 0 15,-1 1 0-15,4-1 0 16,4-3 0-16,4-7-1 15,0-15 1-15,4-6 0 16,0-14 1-16,0-11-1 16,0-8 0-16,0-9 0 15,0-8 0-15,0-3 0 16,-4-1 0-16,-4-2 0 16,0-5 0-16,0-3 0 15,0-3 0-15,-4-4 0 16,0 0 0-16,-4 0 0 15,-4 4 0-15,4 0-1 16,-4 20 1-16,4 1 0 0,0 0 1 16,-3 3-1-16,-1 8 0 15,-4 2-1-15,8 1 1 16,4 7 0-16,0 0 0 16,0 0 0-16,4 0 0 15,0 7 0-15,0 11 0 16,0-1 0-16,0 18 0 15,8-3 0-15,0 21 1 16,8 10-1-16,4 1 0 16,4 6 0-16,4 4 0 15,-1 4 0-15,5 0 0 0,0-1 0 16,-4-10 0-16,0-7 0 16,-9-11 0-16,1-6 0 15,-4-8 0-15,-8-7 0 16,-8-10 0-16,0-11 0 15,-4-15 0-15,-4-6 0 16,-3-14 1-16,-1 0-1 16,-4-11 0-16,0-4-1 15,-12 1 1-15,5-14 0 16,-1 3 0-16,-4 0 0 16,8-4 0-16,4 11 0 15,4 11 0-15,5 10 0 16,-1 4 0-16,4 10 0 15,0 1 0-15,4 3 0 16,0 6 0-16,4 5 0 16,0 10 0-16,4 7 0 0,0 11 0 15,4 10 0-15,4 11 0 16,11 7 0-16,1 3 0 16,8 4 0-16,0 4 1 15,-4-1-1-15,-1-3 0 16,-7-7 0-16,0-7 0 15,0-4 0-15,-8-10 0 16,-4-7 0-16,0-11 1 16,-8-11-1-16,0-13 0 15,0-8 0-15,-4-14 0 0,0-3 0 16,0-11 0-16,-4-7 0 16,0 4 0-16,4-7 0 15,-4 6 0-15,0 8-1 16,4 14 1-16,4 10 0 15,0-3 1-15,0 21-2 16,4 10 1-16,0 19 0 16,4 9 0-16,0 12 0 15,4 20 0-15,-4 26 0 16,0 2 0-16,-4 5 0 16,3 3 0-16,-7 14 0 15,0-4 1-15,0-17-1 16,0-18 0-16,0-14 0 15,-3-18 0-15,6-17-1 16,1-18 1-16,4-24 0 16,4-19 0-16,0-20 0 0,0-8 0 15,-4-17 0 1,4-10 0-16,-4-22 0 0,0-14 0 16,-4 14 0-16,0 11 1 15,0 14-1-15,0 10 0 16,-4 22 0-16,0 10 0 15,0 11 0-15,0 21 0 16,0 14 0-16,0 17 0 16,0 19 0-16,0 20 0 15,0 29 0-15,0 10 0 16,0 11 0-16,0 21 1 0,0-3-1 16,-4-8 1-16,4-10-1 15,0-25 0-15,0-3 0 16,4-14 0-16,-4-26 0 15,4-13 0-15,-4-7 0 16,0-18 0-16,0-7 0 16,0-21 1-16,4-22-1 15,0-31 0-15,-4-17 0 16,0-8 0-16,0-3 0 16,4-18 0-16,-4-4-1 15,0 11 1-15,0 14 0 16,0 25 0-16,0 14 0 15,0 15 0-15,0 9 0 16,0 8 0-16,0 14 0 16,0 25 1-16,-4 20-2 15,4 22 1-15,-4 11 0 0,4 13 0 16,0 15 0-16,0 14 1 16,-4 10-1-16,0-10 0 15,4-4 0-15,0-17 0 16,0-18 0-16,0-10 1 15,0-15-2-15,0-7 1 16,0-17 0-16,4-15 0 16,-4-10 0-16,4-14 0 15,0-25 0-15,-2 14 0 16</inkml:trace>
  <inkml:trace contextRef="#ctx0" brushRef="#br0" timeOffset="6">517 1643 48 4516,'1'-12'0'16,"2"-101"0"-16,1-7 0 15,-4-3 0-15,0 17 0 16,0 25 0-16,0 78 0 15</inkml:trace>
  <inkml:trace contextRef="#ctx0" brushRef="#br0" timeOffset="7">533 1085 47 4657,'0'6'0'15,"0"118"1"-15,0 21-1 16,0-4 0-16,0 0 0 15,0-140 0-15</inkml:trace>
  <inkml:trace contextRef="#ctx0" brushRef="#br0" timeOffset="8">538 1329 35 4907,'-1'13'0'15,"-3"65"1"-15,0 20 0 16,0 8 0-16,3-87-1 15</inkml:trace>
  <inkml:trace contextRef="#ctx0" brushRef="#br0" timeOffset="9">504 2102 41 4969,'-2'48'0'16,"-2"29"1"-16,0-17-1 15,4-10 1-15,0-26-1 16,0-16 0-16,0-19 0 16,0-24 0-16,0-8 0 15,0-10 1-15,0-14-1 16,4-21 0-16,-4-18-1 15,0 8 1-15,0 9 0 16,0 15 0-16,0 11 0 16,0 17 0-16,0 11 0 15,0 6 0-15,0 15 0 16,0 7 1-16,0 21-1 16,0 22 0-16,-4 27 0 15,-4 18 0-15,-4 4 0 0,0-4 1 16,-4 14-2-16,0 15 1 15,4-15 0-15,-4-7 0 16,1-14 0-16,3-21 1 16,4-14-1-16,4-14 0 15,4-25 0-15,0 0 1 16,12-50-1-16,7-6 1 16,-3-15-1-16,0-6 0 15,-4-12 0-15,-4 22 0 0,4-35 0 16,-4 7 1-16,0 24-1 15,0 15 0-15,-4 17 0 16,-4 4 0-16,4 3 0 16,-4 11 0-16,0 14 0 15,0 21 0-15,-8 11 0 16,-4 24 0-16,-4 7 0 16,-4 4 0-16,-4 7 0 15,1-3 0-15,-1 17 0 16,-4 0 0-16,-4-7 0 15,0-3 0-15,9-15 0 16,7-3 1-16,0-25-2 16,12-13 1-16,0-22 0 15,16-15 1-15,4-20-1 16,0 3 0-16,3-7 0 16,1-7 0-16,4-3 0 15,0-8 0-15,8 5 0 16,-13-1 0-16,1 3 0 0,-4 11 0 15,-4 11-1-15,0 3 1 16,-4 8 0-16,0 6 0 16,-4 11 0-16,-4 7 1 15,0 10-1-15,-4 12 0 16,-8 2 0-16,-4 12 1 16,-4 2-1-16,0 8 0 15,-3 0 0-15,-5-7 0 0,-4 14 0 16,0-4 0-16,5-6 0 15,7-12 0-15,4-14-1 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53"/>
    </inkml:context>
    <inkml:brush xml:id="br0">
      <inkml:brushProperty name="width" value="0.15875" units="cm"/>
      <inkml:brushProperty name="height" value="0.15875" units="cm"/>
      <inkml:brushProperty name="color" value="#DEEBF6"/>
      <inkml:brushProperty name="transparency" value="216"/>
    </inkml:brush>
  </inkml:definitions>
  <inkml:trace contextRef="#ctx0" brushRef="#br0">2279 1142 43 2375,'7'-13'0'16</inkml:trace>
  <inkml:trace contextRef="#ctx0" brushRef="#br0" timeOffset="1">2306 1092 43 2375,'3'-5'0'16,"29"-41"0"-16,-4 7 0 0,-4 14 1 15,-8 4-2-15,-8 11 1 16,-12 6 0-16,-4 11 1 16,-4 11-1-16,-4 14 0 15,-8 21 0-15,-4 10 0 16,7-8 0-16</inkml:trace>
  <inkml:trace contextRef="#ctx0" brushRef="#br0" timeOffset="2">2297 1188 44 2469,'-10'23'0'15</inkml:trace>
  <inkml:trace contextRef="#ctx0" brushRef="#br0" timeOffset="3">2429 1062 43 2797,'4'-7'0'0,"31"-63"0"16,-16 30 0-16</inkml:trace>
  <inkml:trace contextRef="#ctx0" brushRef="#br0" timeOffset="4">2461 662 42 3125,'-1'2'0'0,"-26"47"0"16,3-7 0-16,0-3 0 0,8-4 0 15,0-10 0-15,4-7 0 16,8-11 0-16,4-7 1 16,4-11-1-16,4-10 0 15,4-18 0-15,8 0 0 16,4-7 0-16,-4-3 0 15,-1 0-1-15,-2 16 1 16</inkml:trace>
  <inkml:trace contextRef="#ctx0" brushRef="#br0" timeOffset="5">2461 526 43 3297,'-9'11'0'16,"-10"20"1"-16,-1 5-2 15,0 2 1-15,-4 1 0 16,4 0 1-16,4-11-2 15,4 0 1-15,4-10 0 16,4-7 0-16,8-18 0 16,4-8 0-16,4-2 0 15,0-15 0-15,12-3 0 16,-4-4 0-16,0-3 0 16,0 6 0-16,-9 5 0 15,-3 6 0-15,0 4 0 16,-4 3 0-16,-4 4 0 15,-8 10 0-15,-4 12 0 16,1 13 0-16,-5 10 0 16,-4-2 1-16,0 6-2 0,-4 7 1 15,0 1 0 1,5-7 1-16</inkml:trace>
  <inkml:trace contextRef="#ctx0" brushRef="#br0" timeOffset="6">2306 720 43 3609,'7'-18'0'0,"9"-24"0"16,4 0 0-16,-4 6 1 16,-4 8-1-16,-4 3 0 15,-4 4 0-15,-4 7 0 16,0-3 0-16,0 6 0 0,0 4 0 16,-4 0 0-16,0 7 0 15,-4 0 0-15,0 7 0 16,-4 0 0-16,0 11-1 15,0-1 1-15,4 4 0 16,0-10 1-16,4 3-1 16,0-7 0-16,4-3 0 15,4-4 0-15,4-7 0 16,0-7 0-16,4-1 0 16,-4 1 0-16,0-3 0 15,0-5 0-15,0 5 0 16,-4 3 1-16,0 0-1 15,-2 6 1-15</inkml:trace>
  <inkml:trace contextRef="#ctx0" brushRef="#br0" timeOffset="7">2253 416 49 3938,'-15'11'0'0,"-13"21"0"0,0 3 0 15,-3-3 0-15,30-31 0 16</inkml:trace>
  <inkml:trace contextRef="#ctx0" brushRef="#br0" timeOffset="8">2150 500 49 4063,'5'-9'0'15,"-1"-9"0"-15,-8 4 0 0,0 7 0 16,3 6 0-16</inkml:trace>
  <inkml:trace contextRef="#ctx0" brushRef="#br0" timeOffset="9">2153 1406 45 5719,'2'-5'0'0,"-2"3"0"15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15,10 3 0-15,-2-4 0 0,0 6-1 16,6 2 1-16,0 2-1 16,-2 4 1-16,2-2-1 15,2 2 0-15,0 0 0 16,0 4 0-16,-2-6-1 16,-7 2 1-16,1-2 0 15,2-2 0-15,-4-5 0 16,-6-1 0-16,2-2 1 15,-4-4 1-15,0 2 0 16,-4-4 0-16,-4 0-1 16,4-6 0-16,-4 6 0 15,0-16 1-15,0-1-3 16,0-3 0-16,0 0 0 16,0-8 0-16,0 4 0 15,0 0 0-15,0-2 0 16,-4 2 0-16,0 0 0 15,4 9 0-15,0 1 0 0,0-4 0 16,0 2 0-16,0-2 0 16,0 12 0-16,4 0 0 15,0-2-1-15,-4 8 1 16,2 0 0-16,6 4 1 16,0 0-2-16,4 2 1 15,-2-4 0-15,2 10 1 16,0 2-1-16,1 2 0 15,3 0 0-15,4 2 0 16,-2 5 0-16,2 3 0 0,-6 2 0 16,0 0 1-16,14-6-1 15,-2 0 1-15,-2-6-1 16,-2-2 0-16,-4 0 0 16,1-4 0-16,-3-4 0 15,-6 1 0-15,-2-5 0 16,4 2 1-16,-4 0-1 15,-8-4 1-15,0-8-1 16,4-1 1-16,-4-5-1 16,0-2 1-16,0-4-1 15,0 0 0-15,0-2 0 16,4 2 0-16,0-4 0 16,-4 0 0-16,0 2 0 15,2 0 0-15,-2 3 0 16,4 1 0-16,-4 10 0 15,4-6 0-15,0 4 0 16,0 2 0-16,-4 8 0 0,4-6 0 16,-2 0 0-16,6 2 0 15,0 4-1-15,0 0 1 16,-4 4 0-16,2 2 0 16,2 4 0-16,4 8 0 15,4-6 0-15,-2 8 0 16,-2 0 0-16,2 5 0 15,2 1 0-15,0-6 0 16,6-2 0-16,-2-2 0 0,-2-2-1 16,-2 0 1-16,0 0 0 15,-6 2 1-15,2-14-1 16,-2 4 0-16,2-4 0 16,-4-4 0-16,4-4 0 15,-6-2 1-15,2-10-1 16,-1 0 0-16,1 0 0 15,-4-6 0-15,0 0 0 16,-4-10 0-16,0 5 0 16,0-3 0-16,0 6 0 15,4-2 0-15,-4 4 0 16,4 4 0-16,0 2 0 16,-2 2 0-16,2-1-1 15,0 3 1-15,4 4 0 16,-2 6 0-16,2 2 0 15,0 2 1-15,0 2-1 16,4 10 0-16,6-4 0 16,-2 10 0-16,6 1 0 0,2-3 0 15,2 4-1-15,0-2 1 16,2 4 0-16,-3-4 1 16,-3-2-2-16,-4-2 1 15,4 0 0-15,-6-4 1 16,-4-4-1-16,-2 0 0 15,2 1 0-15,-4 1 0 16,-4-8 0-16,0-4 1 16,-2-4-1-16,2-3 0 0,3-1-1 15,-3-2 1-15,0-8 0 16,-2-2 0-16,-2 0 0 16,0 0 0-16,0 2 0 15,0 0 0-15,0-3 0 16,0 5 0-16,0 4 0 15,0 0 0-15,0 2 0 16,6 0 0-16,-2 4 0 16,-2-4 0-16,2 9 0 15,0-3 0-15,4 4 0 16,0 4 0-16,2 4 0 16,2 0 0-16,4 5 0 15,4 9 0-15,2-6 0 16,0 6 0-16,0 2 0 15,-2 4 0-15,0 0 0 16,2 1 0-16,0 1 0 0,2-6 0 16,-2-6 0-16,-2 0 0 15,-6-2 0-15,0-4 0 16,-2-2 0-16,0-2 0 16,0-12 0-16,-2-2 0 15,2 0 0-15,-5-2 1 16,1-6-1-16,8-6 0 15,-10 2 0-15,2-1 0 16,-4 1 0-16,4-2 0 16,0 4 0-16,-2-6 0 0,2 4 0 15,0 5 0-15,6 1 0 16,-6 2 0-16,0 0-1 16,4 4 1-16,0 4 0 15,-6-2 0-15,6 8 0 16,0 4 1-16,2 0-1 15,4 2 0-15,2 4 0 16,4 4 0-16,2 0 0 16,0 6 0-16,0 3 0 15,1-7 0-15,-5 2 0 16,-2 2 0-16,-2-4 0 16,-1-2 0-16,-1 0 0 15,-4-4 1-15,-4-6-1 16,0 1 1-16,-2-5 1 15,6-2 0-15,0-5-1 16,-4-7 1-16,-6 2-1 16,6-6 1-1,4-16-2-15,0 8 0 16,-6-5 0-16,2 7 0 16,0 4-1-16,-4 0 1 15,0 2 0-15,4 6 0 16,-2-2 0-16,2 0 0 15,4 8-1-15,-4 2 1 16,4 2 0-16,2 8 0 16,-2 8-1-16,2 0 1 15,6 2 0-15,-6 0 0 0,2 2 0 16,0 0 0-16,-2-2 0 16,2 0 1-16,-2 1-1 15,2-1 0-15,-4-2 0 16,-2-4 1-16,-2-2-1 15,-4-6 0-15,-1 2 0 16,-3-4 0-16,4-6 0 16,0-6 0-16,0-2 0 15,-4-2 0-15,0-7 0 16,6-1 0-16,2-2 0 16,0-2 0-16,0 2 0 15,0 2 0-15,0 0 0 16,-2 6 0-16,2 6 0 15,-4 2 0-15,4 0 0 16,-6 2 0-16,2 2-1 0,-4 6 1 16,4 0-1-16,-4 0 1 15,8 0-1-15,0 0 0 16,-4 4 0-16,0-2 1 16,0-2-1-16,-2 0 0 15,2 4-1-15,-4-4 1 16,0 0-2-16,0 0 0 15,0 4-5-15,0-4 0 16,0 2-3-16,0 2 1 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63"/>
    </inkml:context>
    <inkml:brush xml:id="br0">
      <inkml:brushProperty name="width" value="0.15875" units="cm"/>
      <inkml:brushProperty name="height" value="0.15875" units="cm"/>
      <inkml:brushProperty name="color" value="#DEEBF6"/>
      <inkml:brushProperty name="transparency" value="216"/>
    </inkml:brush>
  </inkml:definitions>
  <inkml:trace contextRef="#ctx0" brushRef="#br0">272 43 8 0,'0'-7'4'0,"8"92"7"0,-4-60 4 0,0 17-12 16,4 28 0-16,0 22 1 15,8 7 1-15,-1 7-7 16,-3 7 1-16,0 14 3 16,-12 3 1-16,-8-13-3 15,0-12 1-15,0-23-1 16,0-15 1-16,4-18-1 15,-3-17 0-15,3-18 0 16,0-21 0-16,0-18-2 16,-4-28 0-16,4-24-3 15,0-22 1-15,-4-25-1 16,0-13 1-16,0 3-1 16,0 21 1-16,0 14 2 0,4 18 0 15,0 14 1-15,0 17 1 16,0 12 0-16,4 9 1 15,0 12-1-15,0 10 0 16,0 17 1-16,-4 19 1 16,4 27 0-16,0 32 1 15,0 7 0-15,0 11 0 16,0 21 0-16,0 7 0 16,0-14-1-16,0-10 0 15,0-19-1-15,0-20 0 16,0-15 0-16,0-13 0 0,0-15-1 15,0-18 1-15,0-17-1 16,0-14 1-16,0-28-2 16,0-22 1-16,0-20-2 15,0-15 0-15,-4-21-1 16,0-18 1-16,0 8 0 16,0 17 0-16,4 24 1 15,0 19 1-15,0 17 0 16,0 14 1-16,0 11-1 15,0 10 1-15,0 11-1 16,0 17 1-16,4 18-1 16,0 11 1-16,-4 25 0 15,0 24 1-15,0 11-1 16,-4 3 1-16,0 18-1 16,-4 7 1-16,-4-4 0 15,5-17 0-15,3-15 0 0,0-20 1 16,0-15-1-16,0-13 0 15,4-12 0-15,4-24 0 16,0-21-1-16,4-18 1 16,-4-17-3-16,-1-15 0 15,-3-13-2-15,0-15 1 16,-3-17-2-16,-5 3 1 16,0 10-1-16,-4 19 1 15,4 13 1-15,0 18 1 16,4 14 1-16,0 15 0 0,0 13 1 15,0 15 0-15,4 13 0 16,0 29 0-16,0 21-1 16,0 11 0-16,4 6 0 15,0 12 1-15,0 10 0 16,0-4 0-16,-4-14 0 16,0-10 0-16,4-18 1 15,-4-15 1-15,0-16-1 16,0-12 1-16,0-27-1 15,0-15 0-15,0-14-1 16,-4-17 1-16,0-11-4 16,0-11 1-16,-4-14-2 15,-4-10 0-15,0 14 0 16,0 14 1-16,0 14-1 16,4 14 1-16,4 11 1 15,1 7 0-15,-1 6 1 0,0 12 0 16,4 20 0-16,0 12 0 15,0 13 0-15,0 11 0 16,0 10 0-16,-4 4 0 16,4 7 0-16,-4 4 0 15,4-4 0-15,0-11 1 16,0-6-1-16,0-15 0 16,0-3 1-16,0-18 0 15,0-14 0-15,0-14 0 16,0-4 0-16,0-7 0 15,0-7 0-15,0 1 0 0,4-19-1 16,-4-3 0-16,0-7 0 16,0 4 0-16,0 7-1 15,-4 10 1-15,4 7 0 16,0 4 0-16,0 7-1 16,0 17 1-16,0 11-1 15,-4 7 1-15,4 11-1 16,-4 7 1-16</inkml:trace>
  <inkml:trace contextRef="#ctx0" brushRef="#br0" timeOffset="1">18 488 56 1406,'0'-7'0'16,"0"0"-1"-16,0 10 1 16,-4 8-1-16</inkml:trace>
  <inkml:trace contextRef="#ctx0" brushRef="#br0" timeOffset="2">42 738 54 1672,'8'71'0'16,"0"6"1"-16,0 15-1 15,-1 7 1-15,5 3 0 16,0-7 0-16,0-3 0 15,0-11 0-15,-4-17 0 0,0-18 0 16,0-11 0-16,0-28 0 16,0-18 0-16,0-10 0 15,-4-14-1-15,4-14 1 16,-4-33-2-16,0-13 0 16,-4-14-1-16,0-11 1 15,0-18-1-15,0-3 0 16,-4 18 0-16,4 27 0 15,-4 26 1-15,4 13 0 16,0 12 0-16,0 20 1 16,0 21 0-16,0 22 0 0,4 28 0 15,0 17 0-15,-1 22 1 16,5 21 0-16,-4 24 0 16,0 4 1-16,0 8 0 15,0-8 0-15,0-4 0 16,4-13 1-16,-4-29-2 15,0-18 0-15,0-20 0 16,-4-15 1-16,0-24-2 16,4-19 1-16,0-27-1 15,0-11 1-15,0-17-2 16,0-25 1-16,0-25-1 16,0-11 1-16,0 1-2 15,-4-22 1-15,4 15 0 16,0 10 0-16,0 28 0 15,-4 28 0-15,4 15 0 0,0 17 1 16,-4 22 0-16,0 24 0 16,0 28-1-16,0 11 1 15,0 14 0-15,8 32 0 16,-8 14 0-16,0 7 1 16,0 3 0-16,0 1 0 15,0-4 0-15,-4-15 1 16,0-13-1-16,4-25 1 15,0-7-2-15,0-17 1 16,0-26-1-16,0-17 0 16,4-32 0-16,0-10 0 0,0-18 0 15,4-21 0-15,-4-21-2 16,0-22 0-16,-4-6 0 16,3-8 0-16,9 4 0 15,-4 21 0-15,0 14 0 16,0 22 1-16,-4 17 0 15,0 14 1-15,0 18 0 16,4 14 1-16,0 24 0 16,0 25 0-16,0 18-1 15,0 14 1-15,4 22-1 16,0 20 1-16,-8-52 0 16</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66"/>
    </inkml:context>
    <inkml:brush xml:id="br0">
      <inkml:brushProperty name="width" value="0.07938" units="cm"/>
      <inkml:brushProperty name="height" value="0.07938" units="cm"/>
      <inkml:brushProperty name="color" value="#DEEBF6"/>
      <inkml:brushProperty name="transparency" value="216"/>
    </inkml:brush>
  </inkml:definitions>
  <inkml:trace contextRef="#ctx0" brushRef="#br0">3 581 17 78,'-1'24'1'0,"1"7"-1"16,0-3 1-16,-2-7-3 16,2-5 1-16,0-6-1 15,0-5 0-15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67"/>
    </inkml:context>
    <inkml:brush xml:id="br0">
      <inkml:brushProperty name="width" value="0.07938" units="cm"/>
      <inkml:brushProperty name="height" value="0.07938" units="cm"/>
      <inkml:brushProperty name="color" value="#DEEBF6"/>
      <inkml:brushProperty name="transparency" value="216"/>
    </inkml:brush>
  </inkml:definitions>
  <inkml:trace contextRef="#ctx0" brushRef="#br0">47 470 20 78,'0'19'0'16,"0"-2"0"-16,0-5-1 16,2-3 0-16,-2-4-1 15,0-3 0-15</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68"/>
    </inkml:context>
    <inkml:brush xml:id="br0">
      <inkml:brushProperty name="width" value="0.07938" units="cm"/>
      <inkml:brushProperty name="height" value="0.07938" units="cm"/>
      <inkml:brushProperty name="color" value="#DEEBF6"/>
      <inkml:brushProperty name="transparency" value="216"/>
    </inkml:brush>
  </inkml:definitions>
  <inkml:trace contextRef="#ctx0" brushRef="#br0">4 688 31 109,'0'22'-3'16,"0"-6"-1"-16,0-6 0 15,0-6 0-15,0-8 0 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69"/>
    </inkml:context>
    <inkml:brush xml:id="br0">
      <inkml:brushProperty name="width" value="0.07938" units="cm"/>
      <inkml:brushProperty name="height" value="0.07938" units="cm"/>
      <inkml:brushProperty name="color" value="#DEEBF6"/>
      <inkml:brushProperty name="transparency" value="216"/>
    </inkml:brush>
  </inkml:definitions>
  <inkml:trace contextRef="#ctx0" brushRef="#br0">235 173 15 609,'11'-16'-1'16,"-3"4"1"-16,-2 5 3 15,-2 7 1-15,-4 1 0 16,-4 6 0-16,-4 6 0 16,-2 4 1-16,3-2-1 15</inkml:trace>
  <inkml:trace contextRef="#ctx0" brushRef="#br0" timeOffset="1">261 238 13 812,'1'-3'3'16,"2"-7"1"-16,-1 4 1 16,-4 6 0-16,-3 9 1 0,0 1-1 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7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 0 10 0,'0'27'5'0,"-2"17"-3"16,2-28 6-16,0 9-9 16,2 9 1-16,-2 10 0 15,1 3 0-15,1 5 0 16,1 2 0-16,-1-3-1 15,3-3 1-15,-1-5-3 16,-1-6 0-16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72"/>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14 0 11 0,'-2'19'5'0,"1"7"-5"16,1-19 8-16,0 6-8 16,1 6 0-16,-1 7 1 15,0 3 0-15,0 4-2 16,-1 2 1-16,-1 9 0 15,0 4 1-15,-1 0-1 0,1-5 0 16,1 2 0-16,1 3 0 16,0-1-1-16,1-4 1 15,1-2-1-15,1-4 0 16,-1-2-2-16,3-2 0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7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19 0 9 0,'0'27'4'0,"5"0"-4"0,-3-16 6 31,5 22-6-31,-1 7 1 16,-1 1-1-16,0 0 1 0,-1 2-1 16,-1 2 0-1,-2-1 0-15,-2 7 0 0,-3-4 0 16,-2 0 0-16,0 1 0 16,0-1 1-16,1-2-1 15,-2-7 0-15,1-5 0 16,0-3 0-16,2-7-2 15,1-4 1-15,2-5-2 16,-1-2 1-16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7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 0 13 0,'-1'38'6'0,"1"11"-8"0,0-32 12 0,0 8-11 15,0 6 1-15,0 2 2 16,0 4 0-16,0 4-2 16,0 6 0-16,0-3 1 15,0 0 1-15,0 3-1 16,0-1 0-16,1-2-1 16,1 1 1-16,-1-5-1 15,1 1 0-15,-2-4 0 16,0-2 0-16,0-4-3 15,0-5 1-15,0-1-2 16,0-5 0-16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7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5 0 10 0,'1'22'5'0,"4"6"-5"15,-5-21 7-15,1 7-7 16,1 3 1-16,-1 3-1 16,-1 7 1-16,0 2 0 15,0 1 0-15,-1 2 0 16,-1 2 1-16,1-1-1 0,-1 4 1 16,1 3-1-16,-1-5 0 15,1 1-1-15,0-3 1 16,-1 0-1-16,1-1 0 15,1-3 0-15,0-1 0 16,0-3 0-16,0-1 0 16,0-5-3-16,0-2 1 15,0-6-2-15,1-2 0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0-15,10 0 0 16,-2-2 0-16,0-2 0 16,-4-2 1-16,8 2 0 15,0 0 0-15,6-6 0 16,2 0 0-16,0-5 0 15,2-1 1-15,2 6-1 16,-2-12 0-16,2 5 0 16,-2 3 0-16,-2 2 0 15,-2 2 0-15,2 0-1 16,-6-2 1-16,2 6-1 0,0 0 1 16,-4 2-1-16,0 2 0 15,-2-2 0-15,2 4 0 16,0 4 0-16,0-2 0 15,0 6 0-15,-2-2 0 16,4 4 0-16,0 4 0 16,4 2 0-16,-2 0 0 15,0 3 0-15,0 1 0 16,2-4 0-16,2-2 1 0,-4 1-2 16,-2-5 1-16,2 4 0 15,0-4 0-15,-2-6 0 16,-2 2 0-16,0-2 0 15,-2-4 1-15,4 0 0 16,-4 0 0-16,1-8-1 16,1-4 0-16,0-2 0 15,0 0 0-15,2 1 1 16,2-3 0-16,4-4-1 16,-2-1 1-16,2 5-1 15,-2 2 1-15,6 4 0 16,-6 4 0-16,-2 0-1 15,4 2 0-15,-4 0 0 16,2 4 0-16,-4 4 0 16,6 2 0-16,0 4-1 15,0 4 1-15,-6-2 0 0,2 9 1 16,0 7-1-16,-2-2 0 16,-2 1 0-16,0-5 0 15,-2 2 0-15,2-8 0 16,-4 2 0-16,4-2 1 15,-4-3-1-15,0-1 0 16,0-6 0-16,0 0 1 16,-4-6 0-16,10 0 1 15,-2-6 0-15,0-4 0 16,0-4-1-16,0-3 1 16,4-3-1-16,-2-4 1 0,2 2-2 15,2 2 0-15,2-3 0 16,-2 3 0-16,2 4 0 15,-4-2 0-15,0 7-1 16,-2 1 1-16,-2 4 0 16,0-2 0-16,0 8 0 15,-2 4 0-15,6 0 0 16,-2 6 0-16,1 3 0 16,1 11 0-16,8 2 0 15,-10-3 0-15,6 5 0 16,-4-6 0-16,4 6 0 15,-2-2 0-15,0-1 0 16,-1-9 0-16,3 0 0 16,-6 2 0-16,6-6 0 15,-4-4 0-15,0 2 0 16,-2-4 0-16,4-2 0 0,-2-8 0 16,4-2 0-16,-2 2 0 15,2-2 0-15,-4-8 0 16,4-4 0-16,2 2 1 15,-4 2-1-15,2-6 0 16,0 3 0-16,-6-3 0 16,2 4 0-16,4 2 0 15,-6-2 0-15,2 6 0 16,4 0 0-16,-4 6 0 16,2 4 0-16,0 0 0 0,2 0-1 15,0 8 1-15,-4 2 0 16,2 0 0-16,-2 10 0 15,0 0 1-15,-2 2-2 16,-3-1 1-16,3 7 0 16,0 2 1-16,0-8-1 15,-2-2 0-15,0-4 0 16,2-2 0-16,2 4 0 16,0-8 0-16,0 0 0 15,2-3 0-15,2-1 0 16,-2-3 0-16,2-3 0 15,2 0 0-15,6-3 0 16,-8-7 0-16,6-3-1 16,-4 3 1-16,4-10 0 15,-6 6 1-15,0-2-1 16,0-4 0-16,-6 2 0 16,2 4 0-16,-4 2 0 0,0 6 0 15,-4-2 0-15,2 2 0 16,-6 6 0-16,8 0 0 15,0 2 0-15,0 10 0 16,-2 4 0-16,2 0 0 16,0 2 0-16,4-2 0 15,-2 4 0-15,2 2 0 16,4 0 0-16,-2-1 0 16,2-6-1-16,-2-3 1 15,2 4 0-15,-4-8 1 0,0-2-1 16,2 2 0-16,-2-8 0 15,-1-4 0-15,3-2 0 16,0-4 0-16,10 0 0 16,6 0 0-16,-4-8 0 15,2 7 1-15,-2-4-1 16,-4 3 0-16,-2 4 0 16,-4-2 0-16,6 4 0 15,-6 10 0-15,-2-2 0 16,-2 12 0-16,-2-8 0 15,-2 4 0-15,0 9 0 16,0 0 0-16,0 1 0 16,0-2 0-16,-2 2 0 15,2 2 0-15,0-6 0 16,0 0 1-16,0-2-2 16,0-8 1-16,-2 2 0 0,2-2 1 15,0-6 0-15,2-2 1 16,2-6 0-16,0 0 1 15,2 2-1-15,6-4 1 16,0 0-1-16,-2 0 1 16,0 4-2-16,2 0 1 15,-2-2-2-15,1 6 0 16,-1-2-3-16,-6 4 1 16,-2 0-5-16,-2 4 1 15,0-2-6-15,-4 6 0 16,4-2-1-16,-4 0 0 0</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7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22 0 12 0,'-1'20'6'0,"-1"9"-6"0,2-20 9 16,0 3-7-16,0 6 0 15,-1 4 0-15,-1 2 0 16,1 5-3-16,-1 0 1 0,0 4 2 16,-1 2 0-16,0-1-2 15,1-1 1-15,1-1 0 16,0 1 0-16,1-3-1 15,0-1 1-15,0 2-1 16,1-1 0-16,0-4 0 16,1-2 0-16,-1-3-1 15,2-2 1-15,0-2-2 16,0-2 0-16,-2-3-1 16,2-3 0-16,-1-3-2 15,-1-2 0-15</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7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10 0 8 0,'2'20'4'0,"-1"19"3"15,-1-25 6-15,0 4-13 16,0 6 1-16,0 4 0 16,-1 5 1-16,-1 6-3 15,1 3 1-15,-1 0 1 16,2 1 0-16,-1-4 0 15,-1 3 0-15,2-1-1 16,-1 1 0-16,0-4 0 16,-1-1 1-16,1-3-1 15,1-2 1-15,0 1-1 16,0-5 0-16,0-3 0 16,0-3 0-16,0-3-3 0,0-3 1 15,0-2-3-15,0-3 0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7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0 0 13 0,'-1'21'6'0,"1"17"-7"15,0-27 9-15,0 3-6 16,1 3 0-16,-1 3-1 16,0 0 1-16,2 7-3 0,-2 2 0 15,0 4 3-15,0 0 0 16,0 1-2-16,1-3 1 15,1 2-1-15,2-1 0 16,0 2 0-16,-1-6 1 16,0-4-6-16,0-2 0 15</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7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66 53 7 0,'-4'-1'3'0,"1"2"0"15,0 0 1-15,0 2-5 16,-1 4 1-16,-2 2 0 16,0 0 0-16,-1 5 0 15,0-1 0-15,0 0 0 16,1-1 1-16,2-3-1 16,1-1 0-16,2-2 0 15,-1-2 1-15,2-4-1 16,4-3 0-16,2-6 0 15,1-2 0-15,2-4-1 16,1-2 1-16,0 1 0 0,1-1 1 16,2 2-1-16,-1 0 0 15,-4 1 0-15,-1 5 0 16,-1 0 0-16,-2 3 1 16,-2 1-1-16,-4 3 0 15,-2 4 0-15,-3 3 0 16,-2 4 0-16,1 1 1 15,-2 6-1-15,0 7 1 16,0 0-1-16,0 0 1 16,1 0-1-16,2-3 0 0,0-2 0 15,3-2 1-15,1-4-1 16,1-2 0-16,2-4 0 16,3-2 0-16,1-3-3 15,2-2 0-15</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108 0 9 0,'-13'25'4'0,"-12"11"-3"0,20-25 5 15,-2 4-7-15,-3 3 1 16,2-1 0-16,-2 1 0 16,1 1 0-16,2-3 0 15,1-1 0-15,2-2 0 16,1-4-1-16,2-4 0 15,1-8-1-15,2-3 0 16</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198 1 6 0,'2'-3'3'0,"-2"1"1"15,0 2 5-15,0 2-10 16,-2 1 1-16,0 3 0 16,-4 4 0-16,-4 4 0 15,-2 4 1-15,-2 6 0 16,-2 0 1-16,-2 2-1 16,1 3 0-16,0 4 0 15,-1 1 1-15,3 2-1 16,-1-3 0-16,3-4-3 15,3-3 1-15,2-6-3 16,2-4 1-16</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2"/>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216 10 4 0,'4'-9'2'0,"-4"11"0"0,0-2-1 0,2 1 1 16,-2-1 1-16,0 0 0 15,-2 0 1-15,1 4-5 16,-2 1 0-16,0 6 4 15,-1 3 0-15,-2 4-1 16,-1 5 0-16,-3 2-1 16,-3 5 1-16,-3 0-1 15,-2 8 1-15,-2 2-2 16,0-6 1-16,3 0-1 16,1-3 0-16,3-3 0 15,2-7 1-15,2-4-1 16,2-3 0-16,3-6 0 15,2-4 0-15,5-5-1 16,3-5 1-16,4-4-2 16,4-4 0-16,3-6-1 15,2-6 0-15,-2-1 0 0,1 0 0 16,-2 2 0-16,-3 6 1 16,3-3 1-16,-2 1 0 15,0-1 0-15,-4 6 1 16,2-2 0-16,-2 4 1 15,-3 1-1-15,-1 6 0 16,-2-2 0-16,-1 8 0 16,-5 2 0-16,-1 5 1 15,-2 3-1-15,-4 1 1 0,-1 5 0 16,-1 6 1-16,-4 5 0 16,-2 7 1-16,-3 3-2 15,-4 0 1-15,3-2 0 16,-2 5 0-16,3-1-1 15,1-2 0-15,3-4-2 16,4-7 1-16,2-5 1 16,2-6 0-16,6-2-3 15,2-8 0-15,4-10-2 16,3-4 0-16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237 3 12 0,'-3'-3'6'0,"0"5"-6"0,2-2 9 16,-2 1-10-16,0 4 1 16,-1 3 1-16,-2 2 1 15,-1 8-1-15,-5 2 0 16,-1 5 1-16,-2 3 0 15,-5 3 0-15,1 3 0 16,-1 3-1-16,2 3 1 16,-1-1-2-16,2-4 0 15,1-3 0-15,3-6 0 16,3-3 0-16,3-5 0 0,1-4-1 16,4-5 0-16,0-5-3 15,5-4 1-15,3-7-2 16,1-4 0-16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243 0 11 0,'-13'26'5'0,"-7"16"1"16,14-29 8-16,-2 6-13 15,-4 9 0-15,-2 6 0 16,-4 4 0-16,-5 3-2 0,0-2 1 16,3 0 0-16,1-1 1 15,2-4-1-15,3-4 0 16,1-4 0-16,3-5 0 15,3-5 0-15,3-5 0 16,2-6-3-16,2-5 1 16,4-6-3-16,4-7 1 15</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234 18 9 0,'9'-12'4'0,"-6"8"-3"16,-2 1 4-16,-1 1-5 16,0 3 1-16,-1 2 2 15,-4 4 0-15,-2 6-3 16,-3 3 1-16,0 7 2 16,-3 9 0-16,-4 5-1 15,-4 2 1-15,-4 3-2 16,3 0 0-16,-1 5 0 15,3-4 0-15,1-2-1 16,3-7 0-16,2-5 0 16,4-6 1-16,3-5-2 15,3-3 1-15,2-6-1 16,5-8 1-16,3-4-4 16,4-9 0-16,4-8-1 0,5-7 0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16,4 2 0-16,2 1 1 15,9 3 0-15,-1-4 0 0,-1 6-1 16,7 2 1-16,0 2-1 16,-3 4 1-16,3-2-1 15,1 2 0-15,1 0 0 16,-1 4 0-16,-1-6-1 16,-8 2 1-16,2-2 0 15,2-2 0-15,-5-5 0 16,-5-1 0-16,2-2 1 15,-4-4 1-15,0 2 0 16,-4-4 0-16,-4 0-1 16,3-6 0-16,-3 6 0 15,0-16 1-15,0-1-3 16,0-3 0-16,0 0 0 16,0-8 0-16,0 4 0 15,0 0 0-15,0-2 0 16,-3 2 0-16,-1 0 0 15,4 9 0-15,0 1 0 0,0-4 0 16,0 2 0-16,0-2 0 16,0 12 0-16,4 0 0 15,-1-2-1-15,-3 8 1 16,2 0 0-16,6 4 1 16,0 0-2-16,4 2 1 15,-2-4 0-15,1 10 1 16,1 2-1-16,1 2 0 15,3 0 0-15,3 2 0 16,-1 5 0-16,2 3 0 0,-7 2 0 16,1 0 1-16,13-6-1 15,-1 0 1-15,-3-6-1 16,-1-2 0-16,-4 0 0 16,0-4 0-16,-2-4 0 15,-6 1 0-15,-2-5 0 16,3 2 1-16,-3 0-1 15,-8-4 1-15,0-8-1 16,4-1 1-16,-4-5-1 16,0-2 1-16,0-4-1 15,0 0 0-15,0-2 0 16,4 2 0-16,0-4 0 16,-4 0 0-16,0 2 0 15,2 0 0-15,-2 3 0 16,4 1 0-16,-4 10 0 15,4-6 0-15,0 4 0 16,0 2 0-16,-4 8 0 0,4-6 0 16,-2 0 0-16,5 2 0 15,1 4-1-15,0 0 1 16,-4 4 0-16,2 2 0 16,2 4 0-16,4 8 0 15,3-6 0-15,-1 8 0 16,-2 0 0-16,1 5 0 15,3 1 0-15,0-6 0 16,5-2 0-16,-1-2 0 0,-2-2-1 16,-3 0 1-16,1 0 0 15,-6 2 1-15,2-14-1 16,-3 4 0-16,3-4 0 16,-4-4 0-16,4-4 0 15,-6-2 1-15,2-10-1 16,-2 0 0-16,2 0 0 15,-4-6 0-15,0 0 0 16,-4-10 0-16,0 5 0 16,0-3 0-16,0 6 0 15,4-2 0-15,-4 4 0 16,4 4 0-16,0 2 0 16,-2 2 0-16,2-1-1 15,0 3 1-15,4 4 0 16,-3 6 0-16,3 2 0 15,0 2 1-15,0 2-1 16,4 10 0-16,5-4 0 16,-1 10 0-16,6 1 0 0,1-3 0 15,3 4-1-15,-1-2 1 16,3 4 0-16,-4-4 1 16,-2-2-2-16,-5-2 1 15,5 0 0-15,-6-4 1 16,-5-4-1-16,-1 0 0 15,2 1 0-15,-4 1 0 16,-4-8 0-16,0-4 1 16,-2-4-1-16,2-3 0 0,2-1-1 15,-2-2 1-15,0-8 0 16,-2-2 0-16,-2 0 0 16,0 0 0-16,0 2 0 15,0 0 0-15,0-3 0 16,0 5 0-16,0 4 0 15,0 0 0-15,0 2 0 16,6 0 0-16,-2 4 0 16,-2-4 0-16,2 9 0 15,0-3 0-15,4 4 0 16,0 4 0-16,1 4 0 16,3 0 0-16,4 5 0 15,3 9 0-15,3-6 0 16,0 6 0-16,-1 2 0 15,-1 4 0-15,-1 0 0 16,3 1 0-16,-1 1 0 0,3-6 0 16,-2-6 0-16,-3 0 0 15,-5-2 0-15,0-4 0 16,-3-2 0-16,1-2 0 16,0-12 0-16,-2-2 0 15,2 0 0-15,-6-2 1 16,2-6-1-16,8-6 0 15,-10 2 0-15,2-1 0 16,-4 1 0-16,3-2 0 16,1 4 0-16,-2-6 0 0,2 4 0 15,0 5 0-15,6 1 0 16,-7 2 0-16,1 0-1 16,4 4 1-16,0 4 0 15,-6-2 0-15,5 8 0 16,1 4 1-16,2 0-1 15,4 2 0-15,1 4 0 16,5 4 0-16,1 0 0 16,1 6 0-16,-1 3 0 15,2-7 0-15,-6 2 0 16,-1 2 0-16,-2-4 0 16,-2-2 0-16,0 0 0 15,-4-4 1-15,-4-6-1 16,-1 1 1-16,-1-5 1 15,6-2 0-15,0-5-1 16,-4-7 1-16,-6 2-1 16,5-6 1-1,5-16-2-15,0 8 0 16,-6-5 0-16,2 7 0 16,0 4-1-16,-4 0 1 15,-1 2 0-15,5 6 0 16,-2-2 0-16,2 0 0 15,4 8-1-15,-4 2 1 16,3 2 0-16,3 8 0 16,-2 8-1-16,2 0 1 15,5 2 0-15,-5 0 0 0,2 2 0 16,-1 0 0-16,-1-2 0 16,2 0 1-16,-3 1-1 15,3-1 0-15,-4-2 0 16,-2-4 1-16,-2-2-1 15,-4-6 0-15,-2 2 0 16,-2-4 0-16,4-6 0 16,0-6 0-16,0-2 0 15,-4-2 0-15,0-7 0 16,6-1 0-16,2-2 0 16,0-2 0-16,0 2 0 15,-1 2 0-15,1 0 0 16,-2 6 0-16,2 6 0 15,-4 2 0-15,4 0 0 16,-6 2 0-16,2 2-1 0,-4 6 1 16,4 0-1-16,-4 0 1 15,7 0-1-15,1 0 0 16,-4 4 0-16,0-2 1 16,0-2-1-16,-2 0 0 15,2 4-1-15,-4-4 1 16,0 0-2-16,0 0 0 15,0 4-5-15,0-4 0 16,0 2-3-16,0 2 1 16</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241 9 7 0,'6'-7'3'0,"-4"5"-2"0,-2 2 3 16,0 2-3-16,-2 2 1 0,-4 7 0 16,-3 10 1-16,-1 2-3 15,-3 3 0-15,-1 5 2 16,-6 4 1-16,-1 9-1 15,-5-3 0-15,3 0-1 16,0-2 1-16,3-2-1 16,2-2 0-16,2-5-1 15,5-6 0-15,2-5-1 16,3-5 1-16,3-6-4 16,5-7 0-16,2-7-1 15,3-4 1-15</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207-1 9 0,'0'-1'4'0,"-9"9"3"16,5-1 6-16,-3 9-13 0,-2 8 1 15,-4 9 0-15,-7 6 1 16,-3 4-3-16,-1 8 1 15,0 2 0-15,4-4 1 16,1-5-5-16,4-1 0 16,3-2-1-16,4-8 1 15</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29 0 6 0,'-6'3'3'0,"-7"8"-3"0,12-7 4 0,-2 5-3 15,0 3 0-15,2 9 1 16,-1 3 1-16,2 4-4 16,3 7 1-16,3 4 1 15,0 8 0-15,1 2-2 16,0 1 0-16,0-1-2 16,0 0 1-16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8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27 0 10 0,'-1'21'5'0,"1"17"-6"0,3-23 9 16,0 13-8-16,-2 4 0 15,0 3-1-15,-2 6 1 16,1 2 0-16,0 3 0 16,-6-2-1-16,1-3 1 0,0-4-1 15,1 0 1-15,0-2-2 16,1-6 0-16,0-5-1 16,0-6 1-16</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21 0 9 0,'-3'6'4'0,"-2"20"-4"0,3-19 9 0,1 6-9 16,-1 7 1-16,-2 3 2 16,1 2 0-16,2 6-4 15,1 4 1-15,1 5 1 16,1 3 1-16,-1-1-1 15,2 4 0-15,-2 2-2 16,2 0 1-16,-1-3 0 16,-1-5 0-16,-1-7-2 15,1 2 1-15,-1-4-2 16,0-5 1-16,0-6-1 16,-1-3 0-16</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20 0 8 0,'1'2'4'0,"-7"17"-3"0,5-11 5 0,1 3-5 15,-1 5 0-15,-2 6 2 16,0 8 1-16,3 6-5 16,-2 1 0-16,1 4 3 15,0 6 0-15,3 0-1 16,0 1 1-16,-2-1-2 16,1 1 1-16,1 6 0 15,-1-5 0-15,1 0-1 16,-2-4 1-16,1 1-1 15,-2-2 0-15,-4-4 0 16,2-3 0-16,2-6 0 16,0-5 1-16,2-5-3 15,-2-4 0-15,-1-4-2 16,1-3 1-16,1-3-2 0,0-2 1 16</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2"/>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26 0 11 0,'-3'25'5'0,"1"26"-5"15,2-31 10-15,-1 4-10 16,1 6 0-16,-2 5 0 15,2 7 1-15,-1 1-1 16,0 0 1-16,3 3 0 16,-3 1 0-16,0 3-1 15,-1-3 1-15,-1-3 0 16,2-5 0-16,-2 0-1 16,2-3 0-16,-1-3 0 0,1-5 1 15,-1-4-3-15,2-2 1 16,2-4-2-16,-1-5 0 15,-1-3-1-15,2-1 0 16</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43 0 7 0,'-2'1'3'0,"4"5"-4"16,-2-3 5-16,0 1-3 15,0 2 0-15,-2 1 1 16,2 6 0-16,2 4-2 16,-4 0 0-16,2 2 2 0,-1 2 1 15,1 2-1-15,-2 7 0 16,1 0 0-16,0 0 0 15,-2-1-1-15,-2 2 0 16,0-3-1-16,2-3 1 16,-1 3-1-16,2 0 0 15,-1-1 0-15,0-4 0 16,2-2 0-16,0-2 0 16,-1-3 0-16,1-1 0 15,1-8-3-15,-2 2 1 0,1-6-2 16,1-6 0-16</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3 8 10 0,'-2'-7'5'0,"5"9"-5"0,-3-2 7 15,0 0-7-15,0 0 0 16,3 1 0-16,0 3 0 16,0 1 0-16,-2 1 1 15,2 3 0-15,-2 3 1 16,1 0 0-16,1 3 0 16,-3 2 0-16,1-2 0 15,2 6-1-15,-2-4 1 0,2 4-2 16,0-5 1-16,-3-1-3 15,1-2 0-15,1-3-2 16,-1 0 1-16,1-3-2 16,-4-5 1-16</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42-1 8 0,'-2'-3'4'0,"4"9"-5"0,-2-5 7 15,1 2-6-15,1 1 0 16,-1 2 1-16,-1 2 1 16,-1 4-1-16,1 4 0 15,-2 4 1-15,2 1 1 16,0 6-1-16,-1 2 1 16,1 8-2-16,-2-3 1 15,1 2-2-15,-2 1 1 16,2 2-1-16,-1-1 0 0,-1 2 0 15,1-4 0-15,-4-1 0 16,2-3 0-16,-2 1-2 16,2-6 0-16,-1-2-2 15,2-5 0-15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3-15,-4 0 1 16,4 0-5-16,8 2 0 0,-8-2 3 16,0 0 1-16,0 0-2 15,0-2 1-15,-4 2-2 16,0 0 0-16,4 0-1 15,0 0 1-15,0-8-1 16,8 8 0-16,-8 4 0 16,8-8 0-16,-8 4 0 15,-4 0 0-15,9 0 0 16,-1-2 0-16,0-2 0 16,-4-2 1-16,8 2 0 15,-1 0 0-15,7-6 0 16,1 0 0-16,0-5 0 15,2-1 1-15,2 6-1 16,-2-12 0-16,3 5 0 16,-3 3 0-16,-2 2 0 15,-2 2 0-15,3 0-1 16,-7-2 1-16,2 6-1 0,1 0 1 16,-4 2-1-16,-1 2 0 15,-1-2 0-15,1 4 0 16,1 4 0-16,0-2 0 15,-1 6 0-15,-1-2 0 16,4 4 0-16,-1 4 0 16,4 2 0-16,-1 0 0 15,-1 3 0-15,1 1 0 16,1-4 0-16,2-2 1 0,-3 1-2 16,-3-5 1-16,3 4 0 15,-1-4 0-15,-1-6 0 16,-3 2 0-16,1-2 0 15,-2-4 1-15,3 0 0 16,-3 0 0-16,0-8-1 16,2-4 0-16,0-2 0 15,-1 0 0-15,3 1 1 16,1-3 0-16,5-4-1 16,-3-1 1-16,2 5-1 15,-2 2 1-15,7 4 0 16,-7 4 0-16,-2 0-1 15,5 2 0-15,-5 0 0 16,2 4 0-16,-3 4 0 16,5 2 0-16,0 4-1 15,1 4 1-15,-7-2 0 0,2 9 1 16,1 7-1-16,-3-2 0 16,-1 1 0-16,0-5 0 15,-3 2 0-15,3-8 0 16,-4 2 0-16,3-2 1 15,-3-3-1-15,0-1 0 16,0-6 0-16,0 0 1 16,-4-6 0-16,9 0 1 15,-1-6 0-15,-1-4 0 16,1-4-1-16,0-3 1 16,3-3-1-16,-1-4 1 0,1 2-2 15,2 2 0-15,3-3 0 16,-3 3 0-16,2 4 0 15,-3-2 0-15,-1 7-1 16,-1 1 1-16,-3 4 0 16,1-2 0-16,-1 8 0 15,-1 4 0-15,6 0 0 16,-3 6 0-16,2 3 0 16,0 11 0-16,8 2 0 15,-9-3 0-15,5 5 0 16,-4-6 0-16,5 6 0 15,-3-2 0-15,0-1 0 16,0-9 0-16,2 0 0 16,-6 2 0-16,7-6 0 15,-5-4 0-15,0 2 0 16,-1-4 0-16,3-2 0 0,-1-8 0 16,3-2 0-16,-2 2 0 15,3-2 0-15,-5-8 0 16,4-4 0-16,2 2 1 15,-3 2-1-15,1-6 0 16,0 3 0-16,-5-3 0 16,1 4 0-16,4 2 0 15,-5-2 0-15,1 6 0 16,5 0 0-16,-5 6 0 16,2 4 0-16,1 0 0 0,1 0-1 15,0 8 1-15,-3 2 0 16,1 0 0-16,-2 10 0 15,1 0 1-15,-3 2-2 16,-2-1 1-16,3 7 0 16,-1 2 1-16,1-8-1 15,-3-2 0-15,1-4 0 16,1-2 0-16,3 4 0 16,-1-8 0-16,1 0 0 15,1-3 0-15,2-1 0 16,-1-3 0-16,1-3 0 15,2 0 0-15,6-3 0 16,-8-7 0-16,6-3-1 16,-4 3 1-16,4-10 0 15,-6 6 1-15,1-2-1 16,-1-4 0-16,-6 2 0 16,3 4 0-16,-5 2 0 0,1 6 0 15,-4-2 0-15,2 2 0 16,-6 6 0-16,7 0 0 15,1 2 0-15,-1 10 0 16,-1 4 0-16,2 0 0 16,-1 2 0-16,5-2 0 15,-3 4 0-15,3 2 0 16,3 0 0-16,-2-1 0 16,3-6-1-16,-3-3 1 15,2 4 0-15,-3-8 1 0,-1-2-1 16,2 2 0-16,-1-8 0 15,-2-4 0-15,4-2 0 16,-1-4 0-16,10 0 0 16,5 0 0-16,-3-8 0 15,2 7 1-15,-2-4-1 16,-5 3 0-16,0 4 0 16,-5-2 0-16,6 4 0 15,-6 10 0-15,-2-2 0 16,-1 12 0-16,-3-8 0 15,-1 4 0-15,-1 9 0 16,1 0 0-16,0 1 0 16,-1-2 0-16,-1 2 0 15,2 2 0-15,-1-6 0 16,1 0 1-16,0-2-2 16,-1-8 1-16,-1 2 0 0,1-2 1 15,1-6 0-15,2-2 1 16,1-6 0-16,0 0 1 15,3 2-1-15,5-4 1 16,0 0-1-16,-2 0 1 16,0 4-2-16,2 0 1 15,-2-2-2-15,2 6 0 16,-2-2-3-16,-6 4 1 16,-1 0-5-16,-3 4 1 15,1-2-6-15,-4 6 0 16,3-2-1-16,-3 0 0 0</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38 0 4 0,'-5'16'2'0,"5"8"2"0,0-15-1 0,0 3-2 15,0 4 0-15,0 4 0 16,2 2 1-16,-2 1-2 16,0 1 0-16,0 3 1 15,-2 1 1-15,2 2-1 16,-4 4 1-16,-2-2 0 16,2 1 0-16,0-2-1 15,1 0 0-15,0 0 0 16,0-1 0-16,2 2-1 15,-1-3 0-15,1-6 0 16,-1-1 0-16,2-5-2 16,0-1 0-16,0-5-2 15,0-2 0-15</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25 0 9 0,'1'14'4'0,"-1"5"-4"16,2-14 6-16,-1 5-5 15,-1 4 0-15,0 3 2 16,0 2 1-16,-1 4-4 16,-1 2 0-16,1 3 2 15,-1 3 1-15,-2 0-1 16,4 0 0-16,-3-1-1 16,0 1 0-16,3-2-1 15,0 0 1-15,-3-1-1 16,-1 0 1-16,4-1-1 15,-1-3 0-15,1-2-1 16,0-3 1-16,0-3-3 0,-2-3 1 16,1-3-1-16,1-2 0 15,0-3-2-15,-2-4 0 16</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5 0 6 0,'-1'11'3'0,"8"7"-1"16,-4-14 3-16,0 2-5 15,0 2 0-15,0 4 0 16,-2-1 1-16,2 4 0 16,-2 3 0-16,1 3 1 15,-2 3 0-15,-2 2 1 16,-1-1 0-16,-1 1 0 15,1-2 0-15,0 2-2 16,1 4 1-16,-1-4-2 16,1 1 1-16,-2 0-1 0,1-5 0 15,2 0 0-15,1-4 0 16,0-3 0-16,1-2 0 16,-1-3-2-16,2-3 0 15,-1-1-1-15,2-5 1 16,-3-1-3-16,1-3 1 15</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79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0 0 5 0,'-2'4'2'0,"5"14"3"16,-1-16 0-16,-2 6-4 15,1 1 0-15,1 1 3 16,0 2 0-16,0 2-4 16,-2 3 1-16,0 1 2 0,1 1 0 15,2 6 0-15,-1 4 0 16,-1 2-1-16,0-3 0 16,1 1-1-1,-2-2 0-15,1-1-1 0,1-2 0 16,-2 3 0-16,0-1 1 15,0-2-2-15,-2-3 1 16,1-3 0-16,-1-4 0 16,0-1 0-16,0-3 0 0,-1-3-3 15,3-3 1-15,0-4-3 16,0-4 1-16,0-1-2 16,0-6 1-16</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2-1 13 0,'-3'0'6'0,"4"14"-8"16,1-11 12-16,-2 4-8 16,0 4 1-16,0-1 0 0,0 1 0 15,1 3-4-15,1 1 0 16,-1 3 3-16,1 2 0 16,0 3-1-16,0-2 0 31,-1 7-1-31,1-4 1 15,-1-5-1-15,1-1 0 16,-1-4 0-16,0-4 0 16,1-1-3-16,-2-3 0 0,0-2-2 15,0-2 0-15</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0 0 3 0,'2'16'1'0,"-2"15"6"16,3-20-4-16,0 6-2 15,-1 2 1-15,0 0 0 16,0 1 0-16,-1 0-3 16,-1 2 0-16,0-1 2 15,-1 1 1-15,1-4-2 0,-2-3 1 16,1-1-1 0,0-5 0-16,-1-1 0 0,1-3 0 15,4-3 0-15,-3-2 0 16,-2-4-1-16,4-1 1 15,-1-1 0-15,0-3 1 16,1 0-1-16,-2-1 0 16,1-1 0-16,-1-3 0 15,0-5 0-15,2 2 0 0,-2-5-1 16,0 0 1-16,0-4-2 16,0 0 1-16,0-5-2 15,-3-2 1-15</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2"/>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60 93 9 0,'-1'-3'4'0,"-4"-3"-3"15,5 6 7-15,-1-2-8 16,1 1 0-16,0-1 0 16,-1 1 1-16,1 1-1 15,0-1 0-15,-2 0 0 16,2 2 1-16,-1 3-1 15,1-1 0-15,0 4 0 16,-2 0 0-16,2 0 0 16,0 0 0-16,2-2 0 15,-2-1 0-15,-2 0 2 16,1 1 0-16,1-5 0 16,0 0 1-16,-2-1-1 15,0-4 1-15,-1 1-1 16,0-2 1-16,-3-2-3 0,0 0 1 15,2-2-2-15,0 0 1 16,0 0 0-16,1 0 0 16,0 2 0-16,1 2 0 15,1-2 0-15,-2 3 0 16,3-1 0-16,0 2 0 16,0-1 0-16,4 0 0 15,-4 1 0-15,0 1 1 16,2 1-1-16,-2 1 0 0,0 1 0 15,0-3 0-15,0 3-1 16,0 0 0-16,0 3 0 16,0 0 0-16,4 2-2 15,2 4 1-15,1 4-4 16,2 2 1-16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13 0 9 0,'-3'-2'4'0,"3"6"0"0,0-3 3 0,0-1-7 16,0 4 1-16,0 2-1 16,0 2 1-16,-3 2-2 15,0-1 1-15,3 0 0 16,-1-3 1-16,-1 2-1 15,2-3 0-15,0-2 0 16,-1 3 0-16,1-4 1 16,0 1 0-16,1-6-1 15,1 1 1-15,-1-2-1 16,2-1 0-16,0-2 1 16,0-3 0-16,0 2-2 15,0 1 1-15,-1 2 0 16,1-2 0-16,0 2 1 15,0 2 0-15,1 1-2 16,1 1 0-16,-1 4 1 0,2 3 1 16,-1-1-1-16,1 1 0 15,-2 3-2-15,1-1 0 16,-1-3-2-16,0 3 1 16</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0 46 7 0,'19'-7'3'0,"-5"-8"-3"15,-8 11 4-15,4 1-5 16,1-3 1-16,2 0-3 15,-1 1 0-15</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25 34 7 0,'-10'-2'3'0,"8"4"0"0,2-2 5 16,2-1-8-16,-2-2 0 16,1 3-1-16,2 0 1 15,1-1 0-15,2 1 0 0,0-2 0 16,1 0 0-16,0 0-1 16,-1-1 1-16,-1 2 0 15,1-2 0-15,0 1 0 16,-2 1 0-16,-1 2 1 15,0-4 0-15,-3 3 1 16,0-2 0-16,0-2-1 16,-2 3 1-16,1-1 0 15,-2 1 0-15,-1 1-2 16,-2 0 1-16,-1-1-1 16,0 2 1-16,1 2 0 15,-1-2 0-15,0 4-2 16,1 3 1-16,-1-2-4 15,1 4 1-15,-1 3-2 16,1-2 1-16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6"/>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0 523 7 0,'0'6'3'0,"0"-14"-1"0,0 8 4 15,0 2-5-15,0-2 0 16,0 0 0-16,0 0 0 16,0-6-1-16,0 6 1 15,0 0 1-15,0 0 1 16,0 0-2-16,0 0 1 16,0 4 0-16,0-4 0 15,0 0-1-15,4 2 0 16,3 2 0-16,3 1 1 15,9 3 0-15,-2-4 0 0,1 6-1 16,5 2 1-16,0 2-1 16,-2 4 1-16,2-2-1 15,2 2 0-15,-1 0 0 16,1 4 0-16,-2-6-1 16,-6 2 1-16,0-2 0 15,2-2 0-15,-4-5 0 16,-5-1 0-16,1-2 1 15,-3-4 1-15,0 2 0 16,-4-4 0-16,-4 0-1 16,3-6 0-16,-3 6 0 15,0-16 1-15,0-1-3 16,0-3 0-16,0 0 0 16,0-8 0-16,0 4 0 15,0 0 0-15,0-2 0 16,-3 2 0-16,-1 0 0 15,4 9 0-15,0 1 0 0,0-4 0 16,0 2 0-16,0-2 0 16,0 12 0-16,4 0 0 15,-1-2-1-15,-3 8 1 16,2 0 0-16,6 4 1 16,0 0-2-16,3 2 1 15,-1-4 0-15,1 10 1 16,1 2-1-16,0 2 0 15,3 0 0-15,5 2 0 16,-3 5 0-16,2 3 0 0,-6 2 0 16,1 0 1-16,13-6-1 15,-3 0 1-15,-1-6-1 16,-1-2 0-16,-5 0 0 16,1-4 0-16,-3-4 0 15,-5 1 0-15,-2-5 0 16,3 2 1-16,-3 0-1 15,-8-4 1-15,0-8-1 16,3-1 1-16,-3-5-1 16,0-2 1-16,0-4-1 15,0 0 0-15,0-2 0 16,4 2 0-16,0-4 0 16,-4 0 0-16,0 2 0 15,2 0 0-15,-2 3 0 16,4 1 0-16,-4 10 0 15,4-6 0-15,0 4 0 16,-1 2 0-16,-3 8 0 0,4-6 0 16,-2 0 0-16,6 2 0 15,-1 4-1-15,1 0 1 16,-4 4 0-16,2 2 0 16,1 4 0-16,5 8 0 15,3-6 0-15,-1 8 0 16,-3 0 0-16,2 5 0 15,3 1 0-15,-1-6 0 16,6-2 0-16,-2-2 0 0,-1-2-1 16,-3 0 1-16,0 0 0 15,-5 2 1-15,1-14-1 16,-1 4 0-16,1-4 0 16,-3-4 0-16,3-4 0 15,-5-2 1-15,2-10-1 16,-1 0 0-16,0 0 0 15,-3-6 0-15,0 0 0 16,-4-10 0-16,0 5 0 16,0-3 0-16,0 6 0 15,4-2 0-15,-4 4 0 16,4 4 0-16,-1 2 0 16,-1 2 0-16,2-1-1 15,0 3 1-15,4 4 0 16,-3 6 0-16,3 2 0 15,0 2 1-15,-1 2-1 16,5 10 0-16,5-4 0 16,-2 10 0-16,6 1 0 0,2-3 0 15,2 4-1-15,0-2 1 16,2 4 0-16,-3-4 1 16,-3-2-2-16,-4-2 1 15,4 0 0-15,-5-4 1 16,-5-4-1-16,-1 0 0 15,1 1 0-15,-3 1 0 16,-4-8 0-16,0-4 1 16,-3-4-1-16,3-3 0 0,3-1-1 15,-3-2 1-15,0-8 0 16,-2-2 0-16,-2 0 0 16,0 0 0-16,0 2 0 15,0 0 0-15,0-3 0 16,0 5 0-16,0 4 0 15,0 0 0-15,0 2 0 16,5 0 0-16,-1 4 0 16,-2-4 0-16,2 9 0 15,0-3 0-15,3 4 0 16,1 4 0-16,2 4 0 16,1 0 0-16,4 5 0 15,5 9 0-15,1-6 0 16,0 6 0-16,0 2 0 15,-2 4 0-15,0 0 0 16,2 1 0-16,0 1 0 0,2-6 0 16,-2-6 0-16,-2 0 0 15,-5-2 0-15,-1-4 0 16,-1-2 0-16,-1-2 0 16,1-12 0-16,-3-2 0 15,3 0 0-15,-6-2 1 16,2-6-1-16,7-6 0 15,-9 2 0-15,2-1 0 16,-4 1 0-16,3-2 0 16,1 4 0-16,-2-6 0 0,1 4 0 15,1 5 0-15,5 1 0 16,-5 2 0-16,0 0-1 16,3 4 1-16,1 4 0 15,-7-2 0-15,7 8 0 16,-1 4 1-16,3 0-1 15,3 2 0-15,2 4 0 16,4 4 0-16,2 0 0 16,0 6 0-16,0 3 0 15,1-7 0-15,-5 2 0 16,-2 2 0-16,-2-4 0 16,0-2 0-16,-2 0 0 15,-4-4 1-15,-3-6-1 16,0 1 1-16,-3-5 1 15,7-2 0-15,-1-5-1 16,-3-7 1-16,-6 2-1 16,6-6 1-1,3-16-2-15,1 8 0 16,-7-5 0-16,3 7 0 16,0 4-1-16,-5 0 1 15,1 2 0-15,4 6 0 16,-2-2 0-16,1 0 0 15,5 8-1-15,-4 2 1 16,3 2 0-16,2 8 0 16,-1 8-1-16,1 0 1 15,6 2 0-15,-5 0 0 0,1 2 0 16,1 0 0-16,-3-2 0 16,2 0 1-16,-1 1-1 15,1-1 0-15,-4-2 0 16,-1-4 1-16,-2-2-1 15,-4-6 0-15,-2 2 0 16,-2-4 0-16,4-6 0 16,0-6 0-16,0-2 0 15,-4-2 0-15,0-7 0 16,6-1 0-16,1-2 0 16,1-2 0-16,0 2 0 15,-1 2 0-15,1 0 0 16,-2 6 0-16,1 6 0 15,-3 2 0-15,4 0 0 16,-6 2 0-16,2 2-1 0,-4 6 1 16,3 0-1-16,-3 0 1 15,8 0-1-15,0 0 0 16,-4 4 0-16,-1-2 1 16,1-2-1-16,-2 0 0 15,2 4-1-15,-4-4 1 16,0 0-2-16,0 0 0 15,0 4-5-15,0-4 0 16,0 2-3-16,0 2 1 16</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47 121 6 0,'3'-4'3'0,"1"-7"-1"0,-3 7 4 16,1 0-6-16,-2 0 1 16,0 1-1-16,0-2 1 15,0 1-2-15,0 0 1 0,-2 1 0 16,1 1 0-16,0-1 0 16,-2 2 0-16,0 2-1 15,0 2 1-15,-1 2 0 16,-2 1 0-16,2 2-1 15,1 1 1-15,0 3 0 16,2-1 0-16,-1-5 0 16,1-3 0-16,-1 0 1 15,2 1 1-15,0-1-1 16,0-6 0-16,0 1 0 16,0-2 0-16,0-1 0 15,0-2 0-15,0 0-1 16,-1-2 0-16,-1 1 0 15,1 1 0-15,0 0 0 16,-1 2 0-16,1 1 1 16,1 2 0-16,-2-1-1 15,2 2 0-15,0 0-1 16,-1-1 0-16,-1 4 0 16,1 0 0-16,0 3-1 0,-1 0 0 15,1 2 1-15,1-1 1 16,0 0 0-16,0 0 0 15,0 1 0-15,1-4 1 16,2-1 0-16,0 1 0 16,0-2-1-16,1-2 1 15,2-4-1-15,-1-2 1 16,1-2-1-16,1 1 1 16,0-4-1-16,1 1 0 0,0-3 0 15,-1 1 0-15,0 2-2 16,-1-1 1-16,-2 2-2 15,-1 2 0-15</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48 0 7 0,'-4'9'3'0,"-6"9"-3"0,9-12 5 16,-7 3-6-16,3 2 1 15,-1 2-2-15,0-2 1 0,2 1 0 16,0-5 0-16</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40-1 12 0,'1'-1'6'0,"-2"1"-1"0,1 0 12 15,0 0-15-15,0 0 0 16,0 0 0-16,0 5 0 16,-3-2-3-16,-2 4 0 15,0 0 2-15,-1 4 0 0,0-1-1 16,2 1 0-16,0-1 0 15,1-1 0-15,0-1-1 16,2-3 1-16,1-3-1 16,1 0 0-16,2-2 0 15,1-3 1-15,2-1-1 16,0-2 0-16,-1 0 1 16,0-3 0-16,-1 1 0 15,0 1 0-15,0-4 0 16,1 2 0-16,-1 3 0 15,-1 1 0-15,0 1 0 16,-2-1 0-16,1 1 0 16,-2 4 0-16,1-2 0 15,-1 2 1-15,0 4-1 16,-1 1 0-16,-2 1 0 16,0 3 1-16,-1 1-1 15,-1 0 1-15,0 2-1 16,0 2 1-16,2 0-3 0,1-4 1 15,-1 0-3-15,1-4 0 16,2-1-1-16,3-5 0 16,0 0-1-16,0-5 1 15</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0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0 16 9 0,'6'-6'4'0,"-3"1"-5"0,-2 2 8 0,-1 3-7 16,2-2 0-16,-2 2-1 16,0 0 1-16,0 0 0 15,0 1 1-15,0 2-1 16,-3 2 0-16,0 1-2 16,-3 2 0-16</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61 1 9 0,'-2'-1'4'0,"-8"0"-5"0,8 3 6 15,-1 1-5-15,-1 2 0 16,-2 1 0-16,-2 1 0 16,2 3 0-16,0 0 1 15,1 0-1-15,2 0 1 16,0-1-1-16,1-2 1 0,2-2-1 15,2-3 1-15,1 0-1 16,0-4 0-16,1-2 0 16,0 2 0-16,0-3 0 15,1-2 0-15,-2 2 0 16,1 2 0-16,-1-1-1 16,-3 0 1-16,0 1 0 15,-2 1 0-15,1-1 0 16,-3 2 1-16,1 1-1 15,-2 1 1-15,1 1 1 16,0-2 0-16,0 1-1 16,1 4 1-16,0 1-1 15,1-1 1-15,1 3-1 16,1-3 0-16,1 0-1 16,1 0 1-16,1 0-1 15,0-1 0-15,-1-4-1 16,1-1 1-16,0 1 0 15,0-4 1-15,-2 2-2 16,-1-2 1-16,0 2 0 0,-1 1 0 16,0 0 0-16,-1-2 0 15,1 5 0-15,1-2 0 16,0 5 0-16,0 2 0 16,0 3 0-16,0 4 0 15,1 6-2-15,1 1 1 16,-1 3-3-16,0-1 1 15</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15-1 10 0,'-3'-4'5'0,"3"9"-3"16,0-5 5-16,0 5-7 15,0 1 0-15,0 6 0 0,-2 6 1 16,1 2-1-16,0 4 0 16,-1 5 0-16,1 8 0 15,-1 5 0-15,1 0 0 16,-1 0 1-16,2 1 0 16,0-2-1-16,2-5 0 15,-1-1-1-15,1-9 0 16,-2-4-1-16,1-4 1 15,-1-6-1-15,0-1 0 16,0-6-1-16,2-7 1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2"/>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17 0 7 0,'0'17'3'0,"5"8"-2"16,-5-13 4-16,1 6-4 0,-1 4 1 16,0 9 0-16,0 10 1 15,0 7-4-15,0 4 0 16,0 9 2-16,0 2 0 16,0 5-1-16,0 3 0 15,-1-3 0-15,-1-5 0 16,1 1-1-16,-2-4 1 15,0-3 0-15,0-10 1 16,0-6-3-16,0-8 0 0,1-8-1 16,0-6 0-16</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80 0 8 0,'-1'9'4'0,"2"8"-5"0,-1-10 7 15,1 7-5-15,-1 9 1 16,2 5 2-16,-2 8 0 16,0 15-5-16,-2 4 0 15,1 10 3-15,-2 11 0 16,0-3-1-16,-1 6 1 15,-2-1-2-15,-2-1 0 16,1 3 0-16,-2-3 0 0,0-2 0 16,2 0 0-16,0-5 0 15,1-7 0-15,1-9 0 16,2-9 0-16,1-7-2 16,1-11 0-16,2-8-2 15,1-7 0-15</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32 0 10 0,'-6'29'5'0,"5"33"-2"0,1-40 6 0,0 11-8 16,0 11 0-16,-2 7-1 16,2 2 0-16,-1 7-1 15,-1-4 0-15,1-3 2 16,-2 3 0-16,0-1-1 15,0-3 0-15,-1-6 0 16,3-5 1-16,-2-6 0 16,1-6 0-16,1-6-3 15,1-4 0-15,0-4-2 16,0-7 0-16</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 0 9 0,'0'12'4'0,"1"4"-2"0,-1-7 6 0,3 6-8 16,-2 8 1-16,1 1-1 15,-1 1 0-15,2 0 0 16,-2 3 0-16,1-1 0 15,-1-2 1-15,1-2-1 16,1-4 0-16,-2-3 0 16,0-2 1-16,2-5-5 15,-1-2 1-15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9T02:55:50.287"/>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6 205 7 0,'0'10'3'0,"0"-22"-1"0,-4 12 3 16,4 0-4-16,-4 0 0 15,4 0 3-15,-3 0 1 16,3 0-5-16,7 2 0 0,-7-2 3 16,0 0 1-16,0 0-2 15,0-2 1-15,-4 2-2 16,1 0 0-16,3 0-1 15,0 0 1-15,0-8-1 16,7 8 0-16,-7 4 0 16,7-8 0-16,-7 4 0 15,-3 0 0-15,8 0 0 16,-1-2 0-16,-1-2 0 16,-3-2 1-16,8 2 0 15,-1 0 0-15,6-6 0 16,1 0 0-16,1-5 0 15,2-1 1-15,1 6-1 16,-2-12 0-16,3 5 0 16,-3 3 0-16,-1 2 0 15,-3 2 0-15,3 0-1 16,-6-2 1-16,2 6-1 0,0 0 1 16,-4 2-1-16,1 2 0 15,-3-2 0-15,3 4 0 16,-1 4 0-16,0-2 0 15,1 6 0-15,-3-2 0 16,4 4 0-16,0 4 0 16,4 2 0-16,-2 0 0 15,0 3 0-15,0 1 0 16,2-4 0-16,1-2 1 0,-3 1-2 16,-1-5 1-16,0 4 0 15,1-4 0-15,-1-6 0 16,-3 2 0-16,0-2 0 15,-1-4 1-15,3 0 0 16,-4 0 0-16,2-8-1 16,0-4 0-16,0-2 0 15,1 0 0-15,1 1 1 16,2-3 0-16,3-4-1 16,-1-1 1-16,2 5-1 15,-2 2 1-15,5 4 0 16,-5 4 0-16,-2 0-1 15,3 2 0-15,-3 0 0 16,2 4 0-16,-4 4 0 16,6 2 0-16,0 4-1 15,-1 4 1-15,-5-2 0 0,2 9 1 16,0 7-1-16,-2-2 0 16,-1 1 0-16,-1-5 0 15,-2 2 0-15,3-8 0 16,-5 2 0-16,5-2 1 15,-5-3-1-15,1-1 0 16,0-6 0-16,-1 0 1 16,-3-6 0-16,10 0 1 15,-3-6 0-15,0-4 0 16,0-4-1-16,1-3 1 16,3-3-1-16,-2-4 1 0,2 2-2 15,2 2 0-15,1-3 0 16,-1 3 0-16,2 4 0 15,-4-2 0-15,0 7-1 16,-2 1 1-16,-2 4 0 16,0-2 0-16,1 8 0 15,-3 4 0-15,6 0 0 16,-2 6 0-16,1 3 0 16,1 11 0-16,8 2 0 15,-10-3 0-15,5 5 0 16,-3-6 0-16,4 6 0 15,-2-2 0-15,0-1 0 16,-1-9 0-16,2 0 0 16,-5 2 0-16,6-6 0 15,-4-4 0-15,0 2 0 16,-2-4 0-16,4-2 0 0,-2-8 0 16,3-2 0-16,-1 2 0 15,2-2 0-15,-4-8 0 16,3-4 0-16,3 2 1 15,-4 2-1-15,1-6 0 16,1 3 0-16,-6-3 0 16,2 4 0-16,4 2 0 15,-6-2 0-15,2 6 0 16,3 0 0-16,-3 6 0 16,2 4 0-16,0 0 0 0,2 0-1 15,-1 8 1-15,-3 2 0 16,2 0 0-16,-2 10 0 15,0 0 1-15,-2 2-2 16,-2-1 1-16,2 7 0 16,0 2 1-16,0-8-1 15,-2-2 0-15,1-4 0 16,1-2 0-16,2 4 0 16,0-8 0-16,0 0 0 15,1-3 0-15,3-1 0 16,-2-3 0-16,1-3 0 15,3 0 0-15,5-3 0 16,-8-7 0-16,7-3-1 16,-5 3 1-16,4-10 0 15,-5 6 1-15,-1-2-1 16,1-4 0-16,-6 2 0 16,2 4 0-16,-4 2 0 0,1 6 0 15,-5-2 0-15,3 2 0 16,-6 6 0-16,7 0 0 15,1 2 0-15,-1 10 0 16,-2 4 0-16,3 0 0 16,-1 2 0-16,4-2 0 15,-2 4 0-15,2 2 0 16,4 0 0-16,-2-1 0 16,1-6-1-16,-1-3 1 15,2 4 0-15,-4-8 1 0,0-2-1 16,1 2 0-16,-1-8 0 15,-1-4 0-15,3-2 0 16,0-4 0-16,9 0 0 16,5 0 0-16,-3-8 0 15,2 7 1-15,-3-4-1 16,-2 3 0-16,-3 4 0 16,-4-2 0-16,7 4 0 15,-7 10 0-15,-1-2 0 16,-2 12 0-16,-2-8 0 15,-2 4 0-15,1 9 0 16,-1 0 0-16,0 1 0 16,1-2 0-16,-3 2 0 15,2 2 0-15,1-6 0 16,-1 0 1-16,0-2-2 16,1-8 1-16,-3 2 0 0,3-2 1 15,-1-6 0-15,2-2 1 16,2-6 0-16,0 0 1 15,2 2-1-15,5-4 1 16,0 0-1-16,-1 0 1 16,-1 4-2-16,3 0 1 15,-3-2-2-15,1 6 0 16,0-2-3-16,-6 4 1 16,-2 0-5-16,-2 4 1 15,1-2-6-15,-5 6 0 16,5-2-1-16,-5 0 0 0</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-1 770 10 0,'-1'0'5'0,"-3"2"-5"0,4-2 6 16,4-5-6-16,0-4 0 16,1-2 0-16,2-8 1 15,1-3-2-15,1-2 1 16,1-8 0-16,1-10 0 0,1-3 0 16,-1-6 0-16,1-8 0 15,-1-3 0-15,2-1 0 16,-2-10 0-16,1 2-1 15,-1 6 0-15,1 4-2 16,-1 3 1-16</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134 0 9 0,'0'0'4'0,"-1"7"-3"16,-1-3 7-16,-1 6-8 15,-2 4 1-15,-5 5 0 16,-2 10 0-16,-2 8-2 15,1 5 1-15,-4 3 0 16,3 0 1-16,-2-3-3 16,3-7 1-16,4-7-2 15,4-4 0-15</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255-1 8 0,'-2'-2'4'0,"1"5"-5"16,-1-1 5-16,-2 4-4 16,-3 2 1-16,-3 10 0 15,-6 8 1-15,-2 5-2 16,-2 4 0-16,-2 4 2 15,1 4 0-15,1-2 0 16,-3 1 1-16,3-5-1 16,1-4 0-16,2-8-1 15,4-3 1-15,3-7-2 16,3-2 1-16,4-7-3 16,3-5 1-16,3-5-3 15,4-8 1-15,2-7-2 0,-1-11 1 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1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191 12 17 0,'0'-10'8'0,"-4"7"-15"0,3 3 17 16,-2 3-9-16,-4 4 0 0,-2 9 0 15,-4 7 0-15,-1 6-1 16,-3 4 0-16,-3 5 0 15,0 4 1-15,-3 1-1 16,6-5 1-16,3-6-2 16,4-8 1-16,1-3-4 15,3-5 1-15,2-6-1 16,4-6 0-16</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147 60 10 0,'-8'2'5'0,"3"-3"-6"0,4 0 9 16,-1-2-8-16,1 10 0 15,-3-4 2-15,-2 4 1 16,0 6-3-16,-2 2 1 16,-2 5 1-16,-2 3 1 15,1 5-1-15,-2 1 1 16,2 3-3-16,2 0 0 16,2-2-2-16,1-8 0 15,0-3-1-15,2-7 0 0,1-4 0 16,2-5 0-16,2-7 1 15,4-9 0-15,0-2 1 16,4-3 1-16,-1-4 0 16,2-5 0-16,2-1 0 15,1-4 0-15,-2-2 0 16,1 1 0-16,-4 5 2 16,-1 5 0-16,-2 5 0 15,-1 4 1-15,-1 4-1 16,-3 5 1-16,-3 5 0 15,-3 6 0-15,-2 8-2 16,-4 5 0-16,-1 6 0 16,-4 2 0-16,3 1 0 15,1-1 0-15,2-3-1 16,1-5 1-16,2-3-1 16,3-3 1-16,0-4-1 15,3-1 0-15,2-7 0 0,0-1 0 16,5-8 0-16,5-2 1 15,3-5-2-15,1-5 1 16,1-5 0-16,0-2 1 16,0-3-2-16,-4 4 1 15,-1 3 0-15,-1 4 0 16,-2 4 0-16,-1 2 0 16,-2 3 0-16,-3 2 0 15,-1 8 0-15,-3 4 0 0,-2 3 0 16,-2 7 0-16,-5 4 0 15,-1 4 0-15,0 1 0 16,-1-2 1-16,3-3 0 16,2-4 0-16,2-4-1 15,1-1 1-15,2-3 0 16,1-1 0-16,5-3-1 16,2-7 0-16,4-5 0 15,2-6 0-15,0-7-3 16,2 2 1-16,-2-1-3 15,-2 1 1-15,-2 3 0 16,-3 3 0-16,-2 3-1 16,-1 2 1-16,-2 4 2 15,-3 2 0-15,0 3 2 16,-3 1 0-16,1 1 0 16,2 0 1-16,-4 2 0 15,5-2 1-15,1 0-1 16,1-1 0-16,1 1 0 0,2 2 1 15,2-3-2-15,3 0 1 16,4-1-1-16,1-2 0 16,2-1 0-16,2-1 0 15,0 0-3-15,2 0 0 16</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 26 9 0,'-2'1'4'0,"2"-3"-3"0,1 2 5 16,0 2-6-16,2-2 0 15,2-1-1-15,-3 0 1 16,6 1 0-16,0-2 0 16,1 0-1-16,-1-1 1 15,2 1 0-15,2 2 0 16,-1-2 0-16,-1-1 1 0,-1 0-1 15,-2 2 0-15,0 1 0 16,-1-3 1-16,-2 1-1 16,-1-1 0-16,-3 3-1 15,-3 1 0-15,-1 2 1 16,-2 1 0-16,-3-3 0 16,1 0 0-16,-1 1 0 15,-1-1 1-15,0 0 1 16,0-1 0-16,2-4 0 15,2 6 1-15,3-4-1 16,3 2 0-16,0 0-1 16,6 2 0-16,2-2-1 15,4-2 1-15,2 2-2 16,-1 0 1-16,1 0-2 16,2 0 0-16,0 3-3 15,1 1 1-15</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2"/>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0 20 12 0,'-3'3'6'0,"12"-13"-8"16,-3 9 10-16,1-3-9 16,4 1 1-16,2 1-6 15,3-1 1-15</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3"/>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 3 6 0,'-1'2'3'0,"2"-7"-3"16,1 7 3-16,-1-1-3 16,-1 4 1-16,0 3 1 15,0 4 0-15,0 5-3 16,0 1 1-16,0-1 0 16,0 4 1-16,0 0 0 15,0 3 0-15,0-1-1 16,0 3 0-16,0-5 0 15,0-4 0-15,0-2 0 16,0-5 0-16,0-1 0 16,0-5 0-16,0-4-1 0,2-8 0 15,0-1-1-15,1-5 0 16</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4"/>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2-1 10 0,'0'1'5'0,"0"-1"-6"16,0 0 9-16,0 3-9 16,0 2 1-16,0 2 0 15,0 3 1-15,0 7 0 16,-1 3 1-16,0 4-1 15,1 7 1-15,0 3-1 16,0 5 1-16,0 1 0 16,1-3 0-16,0 2-2 15,1 2 0-15,-1-3 0 0,1-4 0 16,-1-7 0-16,1-6 0 16,-1-3-1-16,0-4 1 15,1-6-2-15,-1-4 0 16,1-7-3-16,-1-3 1 15</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5"/>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20 0 13 0,'-1'22'6'0,"0"7"-2"16,1-19 10-16,0 5-13 15,0 7 0-15,-2 13 1 16,1 2 0-16,-1 6-3 15,1 3 1-15,-2 5 1 16,2 1 1-16,-1 0-1 0,2-14 0 16,0 21-1-1,-1-6 0-15,-1-1 0 0,2-5 1 16,-1-4-2-16,-1-5 1 16,2-6 0-16,0-9 0 15,0-3-3-15,0-5 1 16,0-3-4-16,0-8 1 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7T18:21:00.563"/>
    </inkml:context>
    <inkml:brush xml:id="br0">
      <inkml:brushProperty name="width" value="0.07056" units="cm"/>
      <inkml:brushProperty name="height" value="0.07056" units="cm"/>
      <inkml:brushProperty name="color" value="#D9D9D9"/>
      <inkml:brushProperty name="transparency" value="76"/>
      <inkml:brushProperty name="fitToCurve" value="1"/>
    </inkml:brush>
  </inkml:definitions>
  <inkml:trace contextRef="#ctx0" brushRef="#br0">0 524 7 0,'0'6'3'0,"0"-14"-1"0,0 8 4 15,0 2-5-15,0-2 0 16,0 0 0-16,0 0 0 16,0-6-1-16,0 6 1 15,0 0 1-15,0 0 1 16,0 0-2-16,0 0 1 16,0 4 0-16,0-4 0 15,0 0-1-15,4 2 0 16,4 2 0-16,2 2 1 15,10 2 0-15,-2-4 0 0,0 6-1 16,6 2 1-16,0 2-1 16,-2 4 1-16,2-2-1 15,2 2 0-15,0 0 0 16,0 4 0-16,-2-6-1 16,-7 2 1-16,1-2 0 15,2-2 0-15,-4-5 0 16,-6-1 0-16,2-2 1 15,-4-4 1-15,0 2 0 16,-4-4 0-16,-4 0-1 16,4-6 0-16,-4 6 0 15,0-16 1-15,0-1-3 16,0-3 0-16,0 0 0 16,0-8 0-16,0 4 0 15,0 0 0-15,0-2 0 16,-4 2 0-16,0 0 0 15,4 8 0-15,0 2 0 0,0-4 0 16,0 2 0-16,0-2 0 16,0 12 0-16,4 0 0 15,0-2-1-15,-4 8 1 16,2 0 0-16,6 4 1 16,0 0-2-16,4 2 1 15,-2-4 0-15,2 10 1 16,0 2-1-16,2 2 0 15,2 0 0-15,4 2 0 16,-2 6 0-16,2 2 0 0,-6 2 0 16,0 0 1-16,14-6-1 15,-2 0 1-15,-2-6-1 16,-2-2 0-16,-4 0 0 16,1-4 0-16,-3-4 0 15,-6 1 0-15,-2-5 0 16,4 2 1-16,-4 0-1 15,-8-4 1-15,0-8-1 16,4-1 1-16,-4-5-1 16,0-2 1-16,0-4-1 15,0 0 0-15,0-2 0 16,4 2 0-16,0-4 0 16,-4 0 0-16,0 2 0 15,2 0 0-15,-2 2 0 16,4 2 0-16,-4 10 0 15,4-6 0-15,0 4 0 16,0 2 0-16,-4 8 0 0,4-6 0 16,-2 0 0-16,6 2 0 15,0 4-1-15,0 0 1 16,-4 4 0-16,2 2 0 16,2 4 0-16,4 8 0 15,4-6 0-15,-2 8 0 16,-2 0 0-16,2 6 0 15,2 0 0-15,0-6 0 16,6-2 0-16,-2-2 0 0,-2-2-1 16,-2 0 1-16,0 0 0 15,-6 2 1-15,2-14-1 16,-2 4 0-16,2-4 0 16,-4-4 0-16,4-4 0 15,-6-2 1-15,2-10-1 16,-1 0 0-16,1 0 0 15,-4-6 0-15,0 0 0 16,-4-10 0-16,0 4 0 16,0-2 0-16,0 6 0 15,4-2 0-15,-4 4 0 16,4 4 0-16,0 2 0 16,-2 2 0-16,2-1-1 15,0 3 1-15,4 4 0 16,-2 6 0-16,2 2 0 15,0 2 1-15,0 2-1 16,4 10 0-16,6-4 0 16,-2 10 0-16,6 1 0 0,2-3 0 15,2 4-1-15,0-2 1 16,2 4 0-16,-2-4 1 16,-4-2-2-16,-4-2 1 15,4 0 0-15,-6-4 1 16,-4-4-1-16,-2 0 0 15,2 2 0-15,-4 0 0 16,-4-8 0-16,0-4 1 16,-2-4-1-16,2-4 0 0,3 0-1 15,-3-2 1-15,0-8 0 16,-2-2 0-16,-2 0 0 16,0 0 0-16,0 2 0 15,0 0 0-15,0-3 0 16,0 5 0-16,0 4 0 15,0 0 0-15,0 2 0 16,6 0 0-16,-2 4 0 16,-2-4 0-16,2 8 0 15,0-2 0-15,4 4 0 16,0 4 0-16,2 4 0 16,2 0 0-16,4 6 0 15,4 8 0-15,2-6 0 16,0 6 0-16,0 2 0 15,-2 4 0-15,0 0 0 16,2 1 0-16,0 1 0 0,2-6 0 16,-2-6 0-16,-2 0 0 15,-6-2 0-15,0-4 0 16,-2-2 0-16,0-2 0 16,0-12 0-16,-2-2 0 15,2 0 0-15,-5-2 1 16,1-6-1-16,8-6 0 15,-10 2 0-15,2-1 0 16,-4 1 0-16,4-2 0 16,0 4 0-16,-2-6 0 0,2 4 0 15,0 4 0-15,6 2 0 16,-6 2 0-16,0 0-1 16,4 4 1-16,0 4 0 15,-6-2 0-15,6 8 0 16,0 4 1-16,2 0-1 15,4 2 0-15,2 4 0 16,4 4 0-16,2 0 0 16,0 6 0-16,0 4 0 15,2-8 0-15,-6 2 0 16,-2 2 0-16,-2-4 0 16,-1-2 0-16,-1 0 0 15,-4-4 1-15,-4-6-1 16,0 1 1-16,-2-5 1 15,6-2 0-15,0-5-1 16,-4-7 1-16,-6 2-1 16,6-6 1-1,4-16-2-15,0 8 0 16,-6-6 0-16,2 8 0 16,0 4-1-16,-4 0 1 15,0 2 0-15,4 6 0 16,-2-2 0-16,2 0 0 15,4 8-1-15,-4 2 1 16,4 2 0-16,2 8 0 16,-2 8-1-16,2 0 1 15,6 2 0-15,-6 0 0 0,2 2 0 16,0 0 0-16,-2-2 0 16,2 0 1-16,-2 2-1 15,2-2 0-15,-4-2 0 16,-2-4 1-16,-2-2-1 15,-4-6 0-15,-1 2 0 16,-3-4 0-16,4-6 0 16,0-6 0-16,0-2 0 15,-4-2 0-15,0-8 0 16,6 0 0-16,2-2 0 16,0-2 0-16,0 2 0 15,0 2 0-15,0 0 0 16,-2 6 0-16,2 6 0 15,-4 2 0-15,4 0 0 16,-6 2 0-16,2 2-1 0,-4 6 1 16,4 0-1-16,-4 0 1 15,8 0-1-15,0 0 0 16,-4 4 0-16,0-2 1 16,0-2-1-16,-2 0 0 15,2 4-1-15,-4-4 1 16,0 0-2-16,0 0 0 15,0 4-5-15,0-4 0 16,0 2-3-16,0 2 1 16</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6"/>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11 0 8 0,'-3'15'4'0,"3"10"0"15,0-14 2-15,0 8-5 16,0 5 0-16,2 4 2 15,-2 5 0-15,0 5-4 16,0 10 1-16,0 3 2 16,0 2 0-16,0 0-1 15,0 3 1-15,-2-2-2 0,1-3 1 16,1-2-1-16,0-5 1 16,0 2-1-16,0-6 0 15,0-6 0-15,0-7 1 16,-3-5-2-16,3-5 1 15,-1-6-4-15,1-2 0 16,-2-6-1-16,2-8 0 16</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7"/>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16 0 6 0,'0'19'3'0,"0"19"2"16,0-23 2-16,0 10-4 16,0 6 0-16,0 6 1 15,0 7 0-15,-2 7-6 16,2-3 1-16,-1-1 3 16,1 0 0-16,-2 1-1 0,1 1 0 15,0-9-1-15,-1-2 1 16,1-7-1-16,-1-4 1 15,1-7-1-15,-1-4 0 16,1-4-2-16,0-6 0 16,1-5-3-16,0-4 1 15,0-2-1-15,0-11 1 16</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8"/>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0 0 9 0,'1'30'4'0,"0"27"-1"16,-1-41 7-16,2 7-8 0,1 9 0 16,0 5 1-16,-2 3 1 15,2 5-5-15,0 1 0 16,0 6 2-16,-2-2 1 15,0 0-1-15,1 1 0 16,-2 0-1-16,0-1 0 16,0-3 0-16,-2-4 0 15,2-4 0-15,0-10 0 16,0-4-1-16,0-7 1 16,0-2-4-16,0-3 0 0,0-8-1 15,2-3 1-15</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29"/>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5 0 10 0,'-2'25'5'0,"4"22"-3"0,-2-28 7 15,0 4-7-15,1 5 1 16,0 5 0-16,1 5 1 16,-2 3-6-16,0-1 1 15,0 1 2-15,0-2 1 0,0 1-2 16,0-3 0-16,0-3 0 15,0-4 0-15,0-4-1 16,0-5 1-16,0-3-3 16,1-5 1-16,1-3-3 15,-1-4 1-15</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0"/>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4 10 8 0,'-5'-2'4'0,"8"3"-3"0,-3-2 4 16,3 1-5-16,-3-1 1 15,3 1-1-15,-4-3 1 16,2 1-2-16,-1 2 1 16,-1-2 0-16,-1 2 1 15,4 0-1-15,-4 2 0 16,1-2 0-16,2 0 0 0,1 2 0 15,-1 6 1-15,-2 2-1 16,3 3 1-16,0 1-1 16,-1-1 0-16,1 3 0 15,-1-2 1-15,1-2-1 16,-1-3 0-16,0-1 0 16,2-2 0-16,-1-1 0 15,-1-2 0-15,-1-3 0 16,2-3 0-16,-1-4-1 15,-1-1 1-15,0-2-1 16,-1-1 1-16,-1-2-2 16,1-1 0-16,-1 0 0 15,1 1 1-15,1 2-2 16,0 1 1-16</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1"/>
    </inkml:context>
    <inkml:brush xml:id="br0">
      <inkml:brushProperty name="width" value="0.07938" units="cm"/>
      <inkml:brushProperty name="height" value="0.07938" units="cm"/>
      <inkml:brushProperty name="color" value="#DEEBF6"/>
      <inkml:brushProperty name="transparency" value="216"/>
      <inkml:brushProperty name="fitToCurve" value="1"/>
    </inkml:brush>
  </inkml:definitions>
  <inkml:trace contextRef="#ctx0" brushRef="#br0">2 0 7 0,'-2'-5'3'0,"2"22"-5"16,2-10 7-16,-2 4-5 16,0 7 1-16,-2 6-4 15,4 4 1-15,-1 8 1 16,2 4 1-16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2"/>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177 9 4 0,'1'-3'2'0,"-1"-3"3"16,0 6-3-16,0-1 0 15,-1 1 0-15,-1 0 0 16,-1 4 0-16,-1 5-3 16,-6 4 0-16,0 5 2 15,-3 5 1-15,0 4-1 16,-1 10 1-16,-2 5 0 16,1 3 0-16,-1 1-1 15,5 4 1-15,-4-5-1 0,5-4 1 16,0-6-2-16,3-8 0 15,3-7 0-15,1-4 1 16,2-6-1-16,3-9 1 16,3-6-1-16,2-10 0 15,1-8-3-15,4-4 1 16,1-6-2-16,1-5 0 16</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3"/>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291 11 9 0,'3'-6'4'0,"-4"2"0"15,1 4 5-15,0 0-10 16,0 0 0-16,1-3 1 16,-1 3 0-16,0 0 0 15,0 0 0-15,0 0 0 16,0 0 0-16,0 0 2 15,0 0 0-15,0 0 0 16,-1 4 0-16,-5 5 0 16,-5 9 0-16,-7 9 0 15,-3 4 0-15,-3 9-2 16,-2 9 0-16,-1 6 0 16,0 1 1-16,-2 0-2 15,3-1 1-15,4-6 0 16,4-11 0-16,6-9-1 0,0-7 1 15,4-6-2-15,3-8 0 16,4-7 0-16,4-9 0 16,2-7-2-16,7-6 1 15,-1-6-1-15,4-6 0 16</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4"/>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318 48 9 0,'6'-18'4'0,"1"4"-3"0,-4 7 6 0,0 2-8 15,0 0 1-15,-2 3 0 16,-1 2 0-16,0 0 2 16,2-3 0-16,-2 3 0 15,-2 4 1-15,-1 1-1 16,-4 10 1-16,-6 3-1 15,-5 6 1-15,-6 12-2 16,-2 10 1-16,-1 1-1 16,-2 7 0-16,1 3 0 15,-2-2 0-15,2-6 0 16,0-5 0-16,5-6-1 16,4-8 1-16,5-8-1 15,4-3 1-15,3-5-1 16,1-7 0-16,5-7 0 15,7-7 0-15,5-3-2 0,2-11 0 16,3-5-2-16,1-10 0 16,1-1-3-16,1 0 1 15</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6-28T18:44:15.835"/>
    </inkml:context>
    <inkml:brush xml:id="br0">
      <inkml:brushProperty name="width" value="0.15875" units="cm"/>
      <inkml:brushProperty name="height" value="0.15875" units="cm"/>
      <inkml:brushProperty name="color" value="#DEEBF6"/>
      <inkml:brushProperty name="transparency" value="216"/>
      <inkml:brushProperty name="fitToCurve" value="1"/>
    </inkml:brush>
  </inkml:definitions>
  <inkml:trace contextRef="#ctx0" brushRef="#br0">280 62 9 0,'14'-20'4'0,"2"0"-4"0,-13 16 5 0,0-1-5 15,-2 2 1-15,1-1 0 16,-2 2 1-16,1 1-1 16,-1-2 1-16,0 4 0 15,-6 3 0-15,-1 3 0 16,-4 3 1-16,-2 2-2 16,-6 7 1-16,-1 9-2 15,-3 7 1-15,-1 8-1 16,0 3 0-16,-5 8 0 15,1 2 1-15,-1-6-2 16,5-7 1-16,4-9 0 16,6-7 0-16,2-7-3 15,5-3 1-15,1-9-2 16,8-5 0-16,5-8-1 16,3-8 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A07F2-CB6A-4B13-BD6C-C6CFA8E2BF93}" type="datetimeFigureOut">
              <a:rPr lang="en-US" smtClean="0"/>
              <a:t>6/29/2016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E5F0C-12FD-45B7-B826-9AABF47BEEAE}" type="slidenum">
              <a:rPr lang="en-US" smtClean="0"/>
              <a:t>‹#›</a:t>
            </a:fld>
            <a:endParaRPr lang="en-US"/>
          </a:p>
        </p:txBody>
      </p:sp>
    </p:spTree>
    <p:extLst>
      <p:ext uri="{BB962C8B-B14F-4D97-AF65-F5344CB8AC3E}">
        <p14:creationId xmlns:p14="http://schemas.microsoft.com/office/powerpoint/2010/main" val="162982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a:t>
            </a:fld>
            <a:endParaRPr lang="en-US"/>
          </a:p>
        </p:txBody>
      </p:sp>
    </p:spTree>
    <p:extLst>
      <p:ext uri="{BB962C8B-B14F-4D97-AF65-F5344CB8AC3E}">
        <p14:creationId xmlns:p14="http://schemas.microsoft.com/office/powerpoint/2010/main" val="32876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landscape photographers use the scheimpflug</a:t>
            </a:r>
            <a:r>
              <a:rPr lang="en-US" baseline="0" dirty="0"/>
              <a:t> principle to obtain focus on a tilted plane.</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16</a:t>
            </a:fld>
            <a:endParaRPr lang="en-US"/>
          </a:p>
        </p:txBody>
      </p:sp>
    </p:spTree>
    <p:extLst>
      <p:ext uri="{BB962C8B-B14F-4D97-AF65-F5344CB8AC3E}">
        <p14:creationId xmlns:p14="http://schemas.microsoft.com/office/powerpoint/2010/main" val="3880212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23</a:t>
            </a:fld>
            <a:endParaRPr lang="en-US"/>
          </a:p>
        </p:txBody>
      </p:sp>
    </p:spTree>
    <p:extLst>
      <p:ext uri="{BB962C8B-B14F-4D97-AF65-F5344CB8AC3E}">
        <p14:creationId xmlns:p14="http://schemas.microsoft.com/office/powerpoint/2010/main" val="789500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26</a:t>
            </a:fld>
            <a:endParaRPr lang="en-US"/>
          </a:p>
        </p:txBody>
      </p:sp>
    </p:spTree>
    <p:extLst>
      <p:ext uri="{BB962C8B-B14F-4D97-AF65-F5344CB8AC3E}">
        <p14:creationId xmlns:p14="http://schemas.microsoft.com/office/powerpoint/2010/main" val="3485398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model shows that there are two important factors to consider for rotating the lens …..</a:t>
            </a:r>
          </a:p>
          <a:p>
            <a:r>
              <a:rPr lang="en-US" baseline="0" dirty="0"/>
              <a:t>Out the several possible pivot points, is there any particular point that is most desirable?</a:t>
            </a:r>
          </a:p>
          <a:p>
            <a:r>
              <a:rPr lang="en-US" baseline="0" dirty="0"/>
              <a:t>Is there any </a:t>
            </a:r>
            <a:endParaRPr lang="en-US" dirty="0"/>
          </a:p>
          <a:p>
            <a:endParaRPr lang="en-US" dirty="0"/>
          </a:p>
          <a:p>
            <a:r>
              <a:rPr lang="en-US" dirty="0"/>
              <a:t>The</a:t>
            </a:r>
            <a:r>
              <a:rPr lang="en-US" baseline="0" dirty="0"/>
              <a:t> lens can be tilted pivoted about various points? Is there any preferred pivot position? Talk about the image distortions and consequence of pupil magnification. Also briefly state what is the pupil magnification.</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34</a:t>
            </a:fld>
            <a:endParaRPr lang="en-US"/>
          </a:p>
        </p:txBody>
      </p:sp>
    </p:spTree>
    <p:extLst>
      <p:ext uri="{BB962C8B-B14F-4D97-AF65-F5344CB8AC3E}">
        <p14:creationId xmlns:p14="http://schemas.microsoft.com/office/powerpoint/2010/main" val="333200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model shows that there are two important factors to consider for rotating the lens …..</a:t>
            </a:r>
          </a:p>
          <a:p>
            <a:r>
              <a:rPr lang="en-US" baseline="0" dirty="0"/>
              <a:t>Out the several possible pivot points, is there any particular point that is most desirable?</a:t>
            </a:r>
          </a:p>
          <a:p>
            <a:r>
              <a:rPr lang="en-US" baseline="0" dirty="0"/>
              <a:t>Is there any </a:t>
            </a:r>
            <a:endParaRPr lang="en-US" dirty="0"/>
          </a:p>
          <a:p>
            <a:endParaRPr lang="en-US" dirty="0"/>
          </a:p>
          <a:p>
            <a:r>
              <a:rPr lang="en-US" dirty="0"/>
              <a:t>The</a:t>
            </a:r>
            <a:r>
              <a:rPr lang="en-US" baseline="0" dirty="0"/>
              <a:t> lens can be tilted pivoted about various points? Is there any preferred pivot position? Talk about the image distortions and consequence of pupil magnification. Also briefly state what is the pupil magnification.</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35</a:t>
            </a:fld>
            <a:endParaRPr lang="en-US"/>
          </a:p>
        </p:txBody>
      </p:sp>
    </p:spTree>
    <p:extLst>
      <p:ext uri="{BB962C8B-B14F-4D97-AF65-F5344CB8AC3E}">
        <p14:creationId xmlns:p14="http://schemas.microsoft.com/office/powerpoint/2010/main" val="166486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briefly explain why a</a:t>
            </a:r>
            <a:r>
              <a:rPr lang="en-US" baseline="0" dirty="0"/>
              <a:t> lens cannot focus at more than one depth plane.</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3</a:t>
            </a:fld>
            <a:endParaRPr lang="en-US"/>
          </a:p>
        </p:txBody>
      </p:sp>
    </p:spTree>
    <p:extLst>
      <p:ext uri="{BB962C8B-B14F-4D97-AF65-F5344CB8AC3E}">
        <p14:creationId xmlns:p14="http://schemas.microsoft.com/office/powerpoint/2010/main" val="215764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the method of focal stacking   .,. Mention that this is a computational method</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5</a:t>
            </a:fld>
            <a:endParaRPr lang="en-US"/>
          </a:p>
        </p:txBody>
      </p:sp>
    </p:spTree>
    <p:extLst>
      <p:ext uri="{BB962C8B-B14F-4D97-AF65-F5344CB8AC3E}">
        <p14:creationId xmlns:p14="http://schemas.microsoft.com/office/powerpoint/2010/main" val="248885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the method of focal stacking</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6</a:t>
            </a:fld>
            <a:endParaRPr lang="en-US"/>
          </a:p>
        </p:txBody>
      </p:sp>
    </p:spTree>
    <p:extLst>
      <p:ext uri="{BB962C8B-B14F-4D97-AF65-F5344CB8AC3E}">
        <p14:creationId xmlns:p14="http://schemas.microsoft.com/office/powerpoint/2010/main" val="71567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the method of focal stacking</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7</a:t>
            </a:fld>
            <a:endParaRPr lang="en-US"/>
          </a:p>
        </p:txBody>
      </p:sp>
    </p:spTree>
    <p:extLst>
      <p:ext uri="{BB962C8B-B14F-4D97-AF65-F5344CB8AC3E}">
        <p14:creationId xmlns:p14="http://schemas.microsoft.com/office/powerpoint/2010/main" val="3320561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the method of focal stacking</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8</a:t>
            </a:fld>
            <a:endParaRPr lang="en-US"/>
          </a:p>
        </p:txBody>
      </p:sp>
    </p:spTree>
    <p:extLst>
      <p:ext uri="{BB962C8B-B14F-4D97-AF65-F5344CB8AC3E}">
        <p14:creationId xmlns:p14="http://schemas.microsoft.com/office/powerpoint/2010/main" val="3585040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the method of focal stacking</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9</a:t>
            </a:fld>
            <a:endParaRPr lang="en-US"/>
          </a:p>
        </p:txBody>
      </p:sp>
    </p:spTree>
    <p:extLst>
      <p:ext uri="{BB962C8B-B14F-4D97-AF65-F5344CB8AC3E}">
        <p14:creationId xmlns:p14="http://schemas.microsoft.com/office/powerpoint/2010/main" val="2329233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the method of focal stacking</a:t>
            </a:r>
            <a:endParaRPr lang="en-US" dirty="0"/>
          </a:p>
        </p:txBody>
      </p:sp>
      <p:sp>
        <p:nvSpPr>
          <p:cNvPr id="4" name="Slide Number Placeholder 3"/>
          <p:cNvSpPr>
            <a:spLocks noGrp="1"/>
          </p:cNvSpPr>
          <p:nvPr>
            <p:ph type="sldNum" sz="quarter" idx="10"/>
          </p:nvPr>
        </p:nvSpPr>
        <p:spPr/>
        <p:txBody>
          <a:bodyPr/>
          <a:lstStyle/>
          <a:p>
            <a:fld id="{F50E5F0C-12FD-45B7-B826-9AABF47BEEAE}" type="slidenum">
              <a:rPr lang="en-US" smtClean="0"/>
              <a:t>10</a:t>
            </a:fld>
            <a:endParaRPr lang="en-US"/>
          </a:p>
        </p:txBody>
      </p:sp>
    </p:spTree>
    <p:extLst>
      <p:ext uri="{BB962C8B-B14F-4D97-AF65-F5344CB8AC3E}">
        <p14:creationId xmlns:p14="http://schemas.microsoft.com/office/powerpoint/2010/main" val="3065160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the individual images in the stack will have </a:t>
            </a:r>
            <a:r>
              <a:rPr lang="en-US" baseline="0"/>
              <a:t>different magnification.</a:t>
            </a:r>
            <a:endParaRPr lang="en-US"/>
          </a:p>
        </p:txBody>
      </p:sp>
      <p:sp>
        <p:nvSpPr>
          <p:cNvPr id="4" name="Slide Number Placeholder 3"/>
          <p:cNvSpPr>
            <a:spLocks noGrp="1"/>
          </p:cNvSpPr>
          <p:nvPr>
            <p:ph type="sldNum" sz="quarter" idx="10"/>
          </p:nvPr>
        </p:nvSpPr>
        <p:spPr/>
        <p:txBody>
          <a:bodyPr/>
          <a:lstStyle/>
          <a:p>
            <a:fld id="{F50E5F0C-12FD-45B7-B826-9AABF47BEEAE}" type="slidenum">
              <a:rPr lang="en-US" smtClean="0"/>
              <a:t>15</a:t>
            </a:fld>
            <a:endParaRPr lang="en-US"/>
          </a:p>
        </p:txBody>
      </p:sp>
    </p:spTree>
    <p:extLst>
      <p:ext uri="{BB962C8B-B14F-4D97-AF65-F5344CB8AC3E}">
        <p14:creationId xmlns:p14="http://schemas.microsoft.com/office/powerpoint/2010/main" val="3764793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94732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69278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909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48291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9501FF-ABFD-4A20-9D6D-E502A59752B5}" type="datetimeFigureOut">
              <a:rPr lang="en-US" smtClean="0"/>
              <a:t>6/29/2016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2266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9501FF-ABFD-4A20-9D6D-E502A59752B5}" type="datetimeFigureOut">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0451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501FF-ABFD-4A20-9D6D-E502A59752B5}" type="datetimeFigureOut">
              <a:rPr lang="en-US" smtClean="0"/>
              <a:t>6/29/2016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53115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9501FF-ABFD-4A20-9D6D-E502A59752B5}" type="datetimeFigureOut">
              <a:rPr lang="en-US" smtClean="0"/>
              <a:t>6/29/2016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129593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501FF-ABFD-4A20-9D6D-E502A59752B5}" type="datetimeFigureOut">
              <a:rPr lang="en-US" smtClean="0"/>
              <a:t>6/29/2016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74412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3202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9501FF-ABFD-4A20-9D6D-E502A59752B5}" type="datetimeFigureOut">
              <a:rPr lang="en-US" smtClean="0"/>
              <a:t>6/29/2016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5466C-6D01-4B7B-82FE-0060F6C0E0EB}" type="slidenum">
              <a:rPr lang="en-US" smtClean="0"/>
              <a:t>‹#›</a:t>
            </a:fld>
            <a:endParaRPr lang="en-US"/>
          </a:p>
        </p:txBody>
      </p:sp>
    </p:spTree>
    <p:extLst>
      <p:ext uri="{BB962C8B-B14F-4D97-AF65-F5344CB8AC3E}">
        <p14:creationId xmlns:p14="http://schemas.microsoft.com/office/powerpoint/2010/main" val="425530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2E3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01FF-ABFD-4A20-9D6D-E502A59752B5}" type="datetimeFigureOut">
              <a:rPr lang="en-US" smtClean="0"/>
              <a:t>6/29/2016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5466C-6D01-4B7B-82FE-0060F6C0E0EB}" type="slidenum">
              <a:rPr lang="en-US" smtClean="0"/>
              <a:t>‹#›</a:t>
            </a:fld>
            <a:endParaRPr lang="en-US"/>
          </a:p>
        </p:txBody>
      </p:sp>
    </p:spTree>
    <p:extLst>
      <p:ext uri="{BB962C8B-B14F-4D97-AF65-F5344CB8AC3E}">
        <p14:creationId xmlns:p14="http://schemas.microsoft.com/office/powerpoint/2010/main" val="2526763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11" Type="http://schemas.openxmlformats.org/officeDocument/2006/relationships/image" Target="../media/image7.png"/><Relationship Id="rId5" Type="http://schemas.openxmlformats.org/officeDocument/2006/relationships/customXml" Target="../ink/ink1.xml"/><Relationship Id="rId10" Type="http://schemas.openxmlformats.org/officeDocument/2006/relationships/image" Target="../media/image13.emf"/><Relationship Id="rId4" Type="http://schemas.openxmlformats.org/officeDocument/2006/relationships/image" Target="../media/image6.jpeg"/><Relationship Id="rId9" Type="http://schemas.openxmlformats.org/officeDocument/2006/relationships/customXml" Target="../ink/ink2.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9.png"/><Relationship Id="rId3" Type="http://schemas.openxmlformats.org/officeDocument/2006/relationships/image" Target="../media/image5.jpeg"/><Relationship Id="rId12"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 Id="rId11" Type="http://schemas.openxmlformats.org/officeDocument/2006/relationships/image" Target="../media/image7.png"/><Relationship Id="rId5" Type="http://schemas.openxmlformats.org/officeDocument/2006/relationships/customXml" Target="../ink/ink3.xml"/><Relationship Id="rId10" Type="http://schemas.openxmlformats.org/officeDocument/2006/relationships/image" Target="../media/image13.emf"/><Relationship Id="rId4" Type="http://schemas.openxmlformats.org/officeDocument/2006/relationships/image" Target="../media/image6.jpeg"/><Relationship Id="rId9" Type="http://schemas.openxmlformats.org/officeDocument/2006/relationships/customXml" Target="../ink/ink4.xml"/></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1.png"/><Relationship Id="rId3" Type="http://schemas.openxmlformats.org/officeDocument/2006/relationships/image" Target="../media/image5.jpeg"/><Relationship Id="rId7" Type="http://schemas.openxmlformats.org/officeDocument/2006/relationships/customXml" Target="../ink/ink6.xml"/><Relationship Id="rId12"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0.emf"/><Relationship Id="rId11" Type="http://schemas.openxmlformats.org/officeDocument/2006/relationships/image" Target="../media/image7.png"/><Relationship Id="rId5" Type="http://schemas.openxmlformats.org/officeDocument/2006/relationships/customXml" Target="../ink/ink5.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4.jpeg"/><Relationship Id="rId7" Type="http://schemas.openxmlformats.org/officeDocument/2006/relationships/image" Target="../media/image15.emf"/><Relationship Id="rId12"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6.emf"/></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60.png"/><Relationship Id="rId3" Type="http://schemas.openxmlformats.org/officeDocument/2006/relationships/image" Target="../media/image22.png"/><Relationship Id="rId7" Type="http://schemas.openxmlformats.org/officeDocument/2006/relationships/customXml" Target="../ink/ink9.xml"/><Relationship Id="rId12" Type="http://schemas.openxmlformats.org/officeDocument/2006/relationships/image" Target="../media/image14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0.png"/><Relationship Id="rId5" Type="http://schemas.openxmlformats.org/officeDocument/2006/relationships/image" Target="../media/image5.jpeg"/><Relationship Id="rId10" Type="http://schemas.openxmlformats.org/officeDocument/2006/relationships/image" Target="../media/image13.emf"/><Relationship Id="rId4" Type="http://schemas.openxmlformats.org/officeDocument/2006/relationships/image" Target="../media/image4.jpeg"/><Relationship Id="rId9" Type="http://schemas.openxmlformats.org/officeDocument/2006/relationships/customXml" Target="../ink/ink10.xml"/></Relationships>
</file>

<file path=ppt/slides/_rels/slide2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00.png"/><Relationship Id="rId3" Type="http://schemas.openxmlformats.org/officeDocument/2006/relationships/image" Target="../media/image23.png"/><Relationship Id="rId7" Type="http://schemas.openxmlformats.org/officeDocument/2006/relationships/image" Target="../media/image6.jpeg"/><Relationship Id="rId12"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customXml" Target="../ink/ink12.xml"/><Relationship Id="rId5" Type="http://schemas.openxmlformats.org/officeDocument/2006/relationships/image" Target="../media/image4.jpeg"/><Relationship Id="rId15" Type="http://schemas.openxmlformats.org/officeDocument/2006/relationships/image" Target="../media/image120.png"/><Relationship Id="rId10" Type="http://schemas.openxmlformats.org/officeDocument/2006/relationships/image" Target="../media/image18.emf"/><Relationship Id="rId4" Type="http://schemas.openxmlformats.org/officeDocument/2006/relationships/image" Target="../media/image24.png"/><Relationship Id="rId9" Type="http://schemas.openxmlformats.org/officeDocument/2006/relationships/customXml" Target="../ink/ink11.xml"/><Relationship Id="rId14" Type="http://schemas.openxmlformats.org/officeDocument/2006/relationships/image" Target="../media/image110.png"/></Relationships>
</file>

<file path=ppt/slides/_rels/slide27.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30.png"/><Relationship Id="rId3" Type="http://schemas.openxmlformats.org/officeDocument/2006/relationships/image" Target="../media/image5.jpeg"/><Relationship Id="rId7" Type="http://schemas.openxmlformats.org/officeDocument/2006/relationships/customXml" Target="../ink/ink14.xml"/><Relationship Id="rId12" Type="http://schemas.openxmlformats.org/officeDocument/2006/relationships/image" Target="../media/image16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1.emf"/><Relationship Id="rId11" Type="http://schemas.openxmlformats.org/officeDocument/2006/relationships/image" Target="../media/image140.png"/><Relationship Id="rId5" Type="http://schemas.openxmlformats.org/officeDocument/2006/relationships/customXml" Target="../ink/ink13.xml"/><Relationship Id="rId15" Type="http://schemas.openxmlformats.org/officeDocument/2006/relationships/image" Target="../media/image26.png"/><Relationship Id="rId10" Type="http://schemas.openxmlformats.org/officeDocument/2006/relationships/image" Target="../media/image110.png"/><Relationship Id="rId4" Type="http://schemas.openxmlformats.org/officeDocument/2006/relationships/image" Target="../media/image6.jpeg"/><Relationship Id="rId1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5.jpeg"/><Relationship Id="rId21" Type="http://schemas.openxmlformats.org/officeDocument/2006/relationships/image" Target="../media/image35.png"/><Relationship Id="rId7" Type="http://schemas.openxmlformats.org/officeDocument/2006/relationships/image" Target="../media/image9.emf"/><Relationship Id="rId12" Type="http://schemas.openxmlformats.org/officeDocument/2006/relationships/image" Target="../media/image220.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image" Target="../media/image4.jpe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7.xml"/><Relationship Id="rId11" Type="http://schemas.openxmlformats.org/officeDocument/2006/relationships/image" Target="../media/image210.png"/><Relationship Id="rId24" Type="http://schemas.openxmlformats.org/officeDocument/2006/relationships/image" Target="../media/image38.png"/><Relationship Id="rId5" Type="http://schemas.openxmlformats.org/officeDocument/2006/relationships/customXml" Target="../ink/ink15.xml"/><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190.png"/><Relationship Id="rId19" Type="http://schemas.openxmlformats.org/officeDocument/2006/relationships/image" Target="../media/image33.png"/><Relationship Id="rId4" Type="http://schemas.openxmlformats.org/officeDocument/2006/relationships/image" Target="../media/image6.jpeg"/><Relationship Id="rId9" Type="http://schemas.openxmlformats.org/officeDocument/2006/relationships/image" Target="../media/image100.emf"/><Relationship Id="rId14" Type="http://schemas.openxmlformats.org/officeDocument/2006/relationships/image" Target="../media/image28.png"/><Relationship Id="rId22"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42.png"/><Relationship Id="rId9" Type="http://schemas.openxmlformats.org/officeDocument/2006/relationships/image" Target="../media/image4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47.jp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17" Type="http://schemas.openxmlformats.org/officeDocument/2006/relationships/customXml" Target="../ink/ink63.xml"/><Relationship Id="rId299" Type="http://schemas.openxmlformats.org/officeDocument/2006/relationships/customXml" Target="../ink/ink154.xml"/><Relationship Id="rId63" Type="http://schemas.openxmlformats.org/officeDocument/2006/relationships/customXml" Target="../ink/ink36.xml"/><Relationship Id="rId159" Type="http://schemas.openxmlformats.org/officeDocument/2006/relationships/customXml" Target="../ink/ink84.xml"/><Relationship Id="rId324" Type="http://schemas.openxmlformats.org/officeDocument/2006/relationships/image" Target="NULL"/><Relationship Id="rId366" Type="http://schemas.openxmlformats.org/officeDocument/2006/relationships/image" Target="NULL"/><Relationship Id="rId170" Type="http://schemas.openxmlformats.org/officeDocument/2006/relationships/image" Target="NULL"/><Relationship Id="rId226" Type="http://schemas.openxmlformats.org/officeDocument/2006/relationships/image" Target="NULL"/><Relationship Id="rId107" Type="http://schemas.openxmlformats.org/officeDocument/2006/relationships/customXml" Target="../ink/ink58.xml"/><Relationship Id="rId268" Type="http://schemas.openxmlformats.org/officeDocument/2006/relationships/image" Target="NULL"/><Relationship Id="rId289" Type="http://schemas.openxmlformats.org/officeDocument/2006/relationships/customXml" Target="../ink/ink149.xml"/><Relationship Id="rId32" Type="http://schemas.openxmlformats.org/officeDocument/2006/relationships/image" Target="NULL"/><Relationship Id="rId53" Type="http://schemas.openxmlformats.org/officeDocument/2006/relationships/customXml" Target="../ink/ink31.xml"/><Relationship Id="rId74" Type="http://schemas.openxmlformats.org/officeDocument/2006/relationships/image" Target="NULL"/><Relationship Id="rId128" Type="http://schemas.openxmlformats.org/officeDocument/2006/relationships/image" Target="NULL"/><Relationship Id="rId149" Type="http://schemas.openxmlformats.org/officeDocument/2006/relationships/customXml" Target="../ink/ink79.xml"/><Relationship Id="rId314" Type="http://schemas.openxmlformats.org/officeDocument/2006/relationships/image" Target="NULL"/><Relationship Id="rId335" Type="http://schemas.openxmlformats.org/officeDocument/2006/relationships/customXml" Target="../ink/ink172.xml"/><Relationship Id="rId356" Type="http://schemas.openxmlformats.org/officeDocument/2006/relationships/image" Target="NULL"/><Relationship Id="rId377" Type="http://schemas.openxmlformats.org/officeDocument/2006/relationships/customXml" Target="../ink/ink193.xml"/><Relationship Id="rId398" Type="http://schemas.openxmlformats.org/officeDocument/2006/relationships/image" Target="NULL"/><Relationship Id="rId95" Type="http://schemas.openxmlformats.org/officeDocument/2006/relationships/customXml" Target="../ink/ink52.xml"/><Relationship Id="rId160" Type="http://schemas.openxmlformats.org/officeDocument/2006/relationships/image" Target="NULL"/><Relationship Id="rId181" Type="http://schemas.openxmlformats.org/officeDocument/2006/relationships/customXml" Target="../ink/ink95.xml"/><Relationship Id="rId216" Type="http://schemas.openxmlformats.org/officeDocument/2006/relationships/image" Target="NULL"/><Relationship Id="rId237" Type="http://schemas.openxmlformats.org/officeDocument/2006/relationships/customXml" Target="../ink/ink123.xml"/><Relationship Id="rId402" Type="http://schemas.openxmlformats.org/officeDocument/2006/relationships/image" Target="NULL"/><Relationship Id="rId258" Type="http://schemas.openxmlformats.org/officeDocument/2006/relationships/image" Target="NULL"/><Relationship Id="rId279" Type="http://schemas.openxmlformats.org/officeDocument/2006/relationships/customXml" Target="../ink/ink144.xml"/><Relationship Id="rId43" Type="http://schemas.openxmlformats.org/officeDocument/2006/relationships/customXml" Target="../ink/ink26.xml"/><Relationship Id="rId64" Type="http://schemas.openxmlformats.org/officeDocument/2006/relationships/image" Target="NULL"/><Relationship Id="rId118" Type="http://schemas.openxmlformats.org/officeDocument/2006/relationships/image" Target="NULL"/><Relationship Id="rId139" Type="http://schemas.openxmlformats.org/officeDocument/2006/relationships/customXml" Target="../ink/ink74.xml"/><Relationship Id="rId290" Type="http://schemas.openxmlformats.org/officeDocument/2006/relationships/image" Target="NULL"/><Relationship Id="rId304" Type="http://schemas.openxmlformats.org/officeDocument/2006/relationships/image" Target="NULL"/><Relationship Id="rId325" Type="http://schemas.openxmlformats.org/officeDocument/2006/relationships/customXml" Target="../ink/ink167.xml"/><Relationship Id="rId346" Type="http://schemas.openxmlformats.org/officeDocument/2006/relationships/image" Target="NULL"/><Relationship Id="rId367" Type="http://schemas.openxmlformats.org/officeDocument/2006/relationships/customXml" Target="../ink/ink188.xml"/><Relationship Id="rId388" Type="http://schemas.openxmlformats.org/officeDocument/2006/relationships/image" Target="NULL"/><Relationship Id="rId85" Type="http://schemas.openxmlformats.org/officeDocument/2006/relationships/customXml" Target="../ink/ink47.xml"/><Relationship Id="rId150" Type="http://schemas.openxmlformats.org/officeDocument/2006/relationships/image" Target="NULL"/><Relationship Id="rId171" Type="http://schemas.openxmlformats.org/officeDocument/2006/relationships/customXml" Target="../ink/ink90.xml"/><Relationship Id="rId192" Type="http://schemas.openxmlformats.org/officeDocument/2006/relationships/image" Target="NULL"/><Relationship Id="rId206" Type="http://schemas.openxmlformats.org/officeDocument/2006/relationships/image" Target="NULL"/><Relationship Id="rId227" Type="http://schemas.openxmlformats.org/officeDocument/2006/relationships/customXml" Target="../ink/ink118.xml"/><Relationship Id="rId413" Type="http://schemas.openxmlformats.org/officeDocument/2006/relationships/customXml" Target="../ink/ink211.xml"/><Relationship Id="rId248" Type="http://schemas.openxmlformats.org/officeDocument/2006/relationships/image" Target="NULL"/><Relationship Id="rId269" Type="http://schemas.openxmlformats.org/officeDocument/2006/relationships/customXml" Target="../ink/ink139.xml"/><Relationship Id="rId33" Type="http://schemas.openxmlformats.org/officeDocument/2006/relationships/customXml" Target="../ink/ink21.xml"/><Relationship Id="rId108" Type="http://schemas.openxmlformats.org/officeDocument/2006/relationships/image" Target="NULL"/><Relationship Id="rId129" Type="http://schemas.openxmlformats.org/officeDocument/2006/relationships/customXml" Target="../ink/ink69.xml"/><Relationship Id="rId280" Type="http://schemas.openxmlformats.org/officeDocument/2006/relationships/image" Target="NULL"/><Relationship Id="rId315" Type="http://schemas.openxmlformats.org/officeDocument/2006/relationships/customXml" Target="../ink/ink162.xml"/><Relationship Id="rId336" Type="http://schemas.openxmlformats.org/officeDocument/2006/relationships/image" Target="NULL"/><Relationship Id="rId357" Type="http://schemas.openxmlformats.org/officeDocument/2006/relationships/customXml" Target="../ink/ink183.xml"/><Relationship Id="rId54" Type="http://schemas.openxmlformats.org/officeDocument/2006/relationships/image" Target="NULL"/><Relationship Id="rId75" Type="http://schemas.openxmlformats.org/officeDocument/2006/relationships/customXml" Target="../ink/ink42.xml"/><Relationship Id="rId96" Type="http://schemas.openxmlformats.org/officeDocument/2006/relationships/image" Target="NULL"/><Relationship Id="rId140" Type="http://schemas.openxmlformats.org/officeDocument/2006/relationships/image" Target="NULL"/><Relationship Id="rId161" Type="http://schemas.openxmlformats.org/officeDocument/2006/relationships/customXml" Target="../ink/ink85.xml"/><Relationship Id="rId182" Type="http://schemas.openxmlformats.org/officeDocument/2006/relationships/image" Target="NULL"/><Relationship Id="rId217" Type="http://schemas.openxmlformats.org/officeDocument/2006/relationships/customXml" Target="../ink/ink113.xml"/><Relationship Id="rId378" Type="http://schemas.openxmlformats.org/officeDocument/2006/relationships/image" Target="NULL"/><Relationship Id="rId399" Type="http://schemas.openxmlformats.org/officeDocument/2006/relationships/customXml" Target="../ink/ink204.xml"/><Relationship Id="rId403" Type="http://schemas.openxmlformats.org/officeDocument/2006/relationships/customXml" Target="../ink/ink206.xml"/><Relationship Id="rId238" Type="http://schemas.openxmlformats.org/officeDocument/2006/relationships/image" Target="NULL"/><Relationship Id="rId259" Type="http://schemas.openxmlformats.org/officeDocument/2006/relationships/customXml" Target="../ink/ink134.xml"/><Relationship Id="rId119" Type="http://schemas.openxmlformats.org/officeDocument/2006/relationships/customXml" Target="../ink/ink64.xml"/><Relationship Id="rId270" Type="http://schemas.openxmlformats.org/officeDocument/2006/relationships/image" Target="NULL"/><Relationship Id="rId291" Type="http://schemas.openxmlformats.org/officeDocument/2006/relationships/customXml" Target="../ink/ink150.xml"/><Relationship Id="rId305" Type="http://schemas.openxmlformats.org/officeDocument/2006/relationships/customXml" Target="../ink/ink157.xml"/><Relationship Id="rId326" Type="http://schemas.openxmlformats.org/officeDocument/2006/relationships/image" Target="NULL"/><Relationship Id="rId347" Type="http://schemas.openxmlformats.org/officeDocument/2006/relationships/customXml" Target="../ink/ink178.xml"/><Relationship Id="rId44" Type="http://schemas.openxmlformats.org/officeDocument/2006/relationships/image" Target="NULL"/><Relationship Id="rId65" Type="http://schemas.openxmlformats.org/officeDocument/2006/relationships/customXml" Target="../ink/ink37.xml"/><Relationship Id="rId86" Type="http://schemas.openxmlformats.org/officeDocument/2006/relationships/image" Target="NULL"/><Relationship Id="rId130" Type="http://schemas.openxmlformats.org/officeDocument/2006/relationships/image" Target="NULL"/><Relationship Id="rId151" Type="http://schemas.openxmlformats.org/officeDocument/2006/relationships/customXml" Target="../ink/ink80.xml"/><Relationship Id="rId368" Type="http://schemas.openxmlformats.org/officeDocument/2006/relationships/image" Target="NULL"/><Relationship Id="rId389" Type="http://schemas.openxmlformats.org/officeDocument/2006/relationships/customXml" Target="../ink/ink199.xml"/><Relationship Id="rId172" Type="http://schemas.openxmlformats.org/officeDocument/2006/relationships/image" Target="NULL"/><Relationship Id="rId193" Type="http://schemas.openxmlformats.org/officeDocument/2006/relationships/customXml" Target="../ink/ink101.xml"/><Relationship Id="rId207" Type="http://schemas.openxmlformats.org/officeDocument/2006/relationships/customXml" Target="../ink/ink108.xml"/><Relationship Id="rId228" Type="http://schemas.openxmlformats.org/officeDocument/2006/relationships/image" Target="NULL"/><Relationship Id="rId249" Type="http://schemas.openxmlformats.org/officeDocument/2006/relationships/customXml" Target="../ink/ink129.xml"/><Relationship Id="rId414" Type="http://schemas.openxmlformats.org/officeDocument/2006/relationships/image" Target="NULL"/><Relationship Id="rId109" Type="http://schemas.openxmlformats.org/officeDocument/2006/relationships/customXml" Target="../ink/ink59.xml"/><Relationship Id="rId260" Type="http://schemas.openxmlformats.org/officeDocument/2006/relationships/image" Target="NULL"/><Relationship Id="rId281" Type="http://schemas.openxmlformats.org/officeDocument/2006/relationships/customXml" Target="../ink/ink145.xml"/><Relationship Id="rId316" Type="http://schemas.openxmlformats.org/officeDocument/2006/relationships/image" Target="NULL"/><Relationship Id="rId337" Type="http://schemas.openxmlformats.org/officeDocument/2006/relationships/customXml" Target="../ink/ink173.xml"/><Relationship Id="rId34" Type="http://schemas.openxmlformats.org/officeDocument/2006/relationships/image" Target="NULL"/><Relationship Id="rId55" Type="http://schemas.openxmlformats.org/officeDocument/2006/relationships/customXml" Target="../ink/ink32.xml"/><Relationship Id="rId76" Type="http://schemas.openxmlformats.org/officeDocument/2006/relationships/image" Target="NULL"/><Relationship Id="rId97" Type="http://schemas.openxmlformats.org/officeDocument/2006/relationships/customXml" Target="../ink/ink53.xml"/><Relationship Id="rId120" Type="http://schemas.openxmlformats.org/officeDocument/2006/relationships/image" Target="NULL"/><Relationship Id="rId141" Type="http://schemas.openxmlformats.org/officeDocument/2006/relationships/customXml" Target="../ink/ink75.xml"/><Relationship Id="rId358" Type="http://schemas.openxmlformats.org/officeDocument/2006/relationships/image" Target="NULL"/><Relationship Id="rId379" Type="http://schemas.openxmlformats.org/officeDocument/2006/relationships/customXml" Target="../ink/ink194.xml"/><Relationship Id="rId162" Type="http://schemas.openxmlformats.org/officeDocument/2006/relationships/image" Target="NULL"/><Relationship Id="rId183" Type="http://schemas.openxmlformats.org/officeDocument/2006/relationships/customXml" Target="../ink/ink96.xml"/><Relationship Id="rId218" Type="http://schemas.openxmlformats.org/officeDocument/2006/relationships/image" Target="NULL"/><Relationship Id="rId239" Type="http://schemas.openxmlformats.org/officeDocument/2006/relationships/customXml" Target="../ink/ink124.xml"/><Relationship Id="rId390" Type="http://schemas.openxmlformats.org/officeDocument/2006/relationships/image" Target="NULL"/><Relationship Id="rId404" Type="http://schemas.openxmlformats.org/officeDocument/2006/relationships/image" Target="NULL"/><Relationship Id="rId250" Type="http://schemas.openxmlformats.org/officeDocument/2006/relationships/image" Target="NULL"/><Relationship Id="rId271" Type="http://schemas.openxmlformats.org/officeDocument/2006/relationships/customXml" Target="../ink/ink140.xml"/><Relationship Id="rId292" Type="http://schemas.openxmlformats.org/officeDocument/2006/relationships/image" Target="NULL"/><Relationship Id="rId306" Type="http://schemas.openxmlformats.org/officeDocument/2006/relationships/image" Target="NULL"/><Relationship Id="rId45" Type="http://schemas.openxmlformats.org/officeDocument/2006/relationships/customXml" Target="../ink/ink27.xml"/><Relationship Id="rId66" Type="http://schemas.openxmlformats.org/officeDocument/2006/relationships/image" Target="NULL"/><Relationship Id="rId87" Type="http://schemas.openxmlformats.org/officeDocument/2006/relationships/customXml" Target="../ink/ink48.xml"/><Relationship Id="rId110" Type="http://schemas.openxmlformats.org/officeDocument/2006/relationships/image" Target="NULL"/><Relationship Id="rId131" Type="http://schemas.openxmlformats.org/officeDocument/2006/relationships/customXml" Target="../ink/ink70.xml"/><Relationship Id="rId327" Type="http://schemas.openxmlformats.org/officeDocument/2006/relationships/customXml" Target="../ink/ink168.xml"/><Relationship Id="rId348" Type="http://schemas.openxmlformats.org/officeDocument/2006/relationships/image" Target="NULL"/><Relationship Id="rId369" Type="http://schemas.openxmlformats.org/officeDocument/2006/relationships/customXml" Target="../ink/ink189.xml"/><Relationship Id="rId152" Type="http://schemas.openxmlformats.org/officeDocument/2006/relationships/image" Target="NULL"/><Relationship Id="rId173" Type="http://schemas.openxmlformats.org/officeDocument/2006/relationships/customXml" Target="../ink/ink91.xml"/><Relationship Id="rId194" Type="http://schemas.openxmlformats.org/officeDocument/2006/relationships/image" Target="NULL"/><Relationship Id="rId208" Type="http://schemas.openxmlformats.org/officeDocument/2006/relationships/image" Target="NULL"/><Relationship Id="rId229" Type="http://schemas.openxmlformats.org/officeDocument/2006/relationships/customXml" Target="../ink/ink119.xml"/><Relationship Id="rId380" Type="http://schemas.openxmlformats.org/officeDocument/2006/relationships/image" Target="NULL"/><Relationship Id="rId415" Type="http://schemas.openxmlformats.org/officeDocument/2006/relationships/customXml" Target="../ink/ink212.xml"/><Relationship Id="rId240" Type="http://schemas.openxmlformats.org/officeDocument/2006/relationships/image" Target="NULL"/><Relationship Id="rId261" Type="http://schemas.openxmlformats.org/officeDocument/2006/relationships/customXml" Target="../ink/ink135.xml"/><Relationship Id="rId35" Type="http://schemas.openxmlformats.org/officeDocument/2006/relationships/customXml" Target="../ink/ink22.xml"/><Relationship Id="rId56" Type="http://schemas.openxmlformats.org/officeDocument/2006/relationships/image" Target="NULL"/><Relationship Id="rId77" Type="http://schemas.openxmlformats.org/officeDocument/2006/relationships/customXml" Target="../ink/ink43.xml"/><Relationship Id="rId100" Type="http://schemas.openxmlformats.org/officeDocument/2006/relationships/image" Target="NULL"/><Relationship Id="rId282" Type="http://schemas.openxmlformats.org/officeDocument/2006/relationships/image" Target="NULL"/><Relationship Id="rId317" Type="http://schemas.openxmlformats.org/officeDocument/2006/relationships/customXml" Target="../ink/ink163.xml"/><Relationship Id="rId338" Type="http://schemas.openxmlformats.org/officeDocument/2006/relationships/image" Target="NULL"/><Relationship Id="rId359" Type="http://schemas.openxmlformats.org/officeDocument/2006/relationships/customXml" Target="../ink/ink184.xml"/><Relationship Id="rId98" Type="http://schemas.openxmlformats.org/officeDocument/2006/relationships/image" Target="NULL"/><Relationship Id="rId121" Type="http://schemas.openxmlformats.org/officeDocument/2006/relationships/customXml" Target="../ink/ink65.xml"/><Relationship Id="rId142" Type="http://schemas.openxmlformats.org/officeDocument/2006/relationships/image" Target="NULL"/><Relationship Id="rId163" Type="http://schemas.openxmlformats.org/officeDocument/2006/relationships/customXml" Target="../ink/ink86.xml"/><Relationship Id="rId184" Type="http://schemas.openxmlformats.org/officeDocument/2006/relationships/image" Target="NULL"/><Relationship Id="rId219" Type="http://schemas.openxmlformats.org/officeDocument/2006/relationships/customXml" Target="../ink/ink114.xml"/><Relationship Id="rId370" Type="http://schemas.openxmlformats.org/officeDocument/2006/relationships/image" Target="NULL"/><Relationship Id="rId391" Type="http://schemas.openxmlformats.org/officeDocument/2006/relationships/customXml" Target="../ink/ink200.xml"/><Relationship Id="rId405" Type="http://schemas.openxmlformats.org/officeDocument/2006/relationships/customXml" Target="../ink/ink207.xml"/><Relationship Id="rId230" Type="http://schemas.openxmlformats.org/officeDocument/2006/relationships/image" Target="NULL"/><Relationship Id="rId251" Type="http://schemas.openxmlformats.org/officeDocument/2006/relationships/customXml" Target="../ink/ink130.xml"/><Relationship Id="rId46" Type="http://schemas.openxmlformats.org/officeDocument/2006/relationships/image" Target="NULL"/><Relationship Id="rId67" Type="http://schemas.openxmlformats.org/officeDocument/2006/relationships/customXml" Target="../ink/ink38.xml"/><Relationship Id="rId272" Type="http://schemas.openxmlformats.org/officeDocument/2006/relationships/image" Target="NULL"/><Relationship Id="rId293" Type="http://schemas.openxmlformats.org/officeDocument/2006/relationships/customXml" Target="../ink/ink151.xml"/><Relationship Id="rId307" Type="http://schemas.openxmlformats.org/officeDocument/2006/relationships/customXml" Target="../ink/ink158.xml"/><Relationship Id="rId328" Type="http://schemas.openxmlformats.org/officeDocument/2006/relationships/image" Target="NULL"/><Relationship Id="rId349" Type="http://schemas.openxmlformats.org/officeDocument/2006/relationships/customXml" Target="../ink/ink179.xml"/><Relationship Id="rId88" Type="http://schemas.openxmlformats.org/officeDocument/2006/relationships/image" Target="NULL"/><Relationship Id="rId111" Type="http://schemas.openxmlformats.org/officeDocument/2006/relationships/customXml" Target="../ink/ink60.xml"/><Relationship Id="rId132" Type="http://schemas.openxmlformats.org/officeDocument/2006/relationships/image" Target="NULL"/><Relationship Id="rId153" Type="http://schemas.openxmlformats.org/officeDocument/2006/relationships/customXml" Target="../ink/ink81.xml"/><Relationship Id="rId174" Type="http://schemas.openxmlformats.org/officeDocument/2006/relationships/image" Target="NULL"/><Relationship Id="rId195" Type="http://schemas.openxmlformats.org/officeDocument/2006/relationships/customXml" Target="../ink/ink102.xml"/><Relationship Id="rId209" Type="http://schemas.openxmlformats.org/officeDocument/2006/relationships/customXml" Target="../ink/ink109.xml"/><Relationship Id="rId360" Type="http://schemas.openxmlformats.org/officeDocument/2006/relationships/image" Target="NULL"/><Relationship Id="rId381" Type="http://schemas.openxmlformats.org/officeDocument/2006/relationships/customXml" Target="../ink/ink195.xml"/><Relationship Id="rId416" Type="http://schemas.openxmlformats.org/officeDocument/2006/relationships/image" Target="NULL"/><Relationship Id="rId220" Type="http://schemas.openxmlformats.org/officeDocument/2006/relationships/image" Target="NULL"/><Relationship Id="rId241" Type="http://schemas.openxmlformats.org/officeDocument/2006/relationships/customXml" Target="../ink/ink125.xml"/><Relationship Id="rId36" Type="http://schemas.openxmlformats.org/officeDocument/2006/relationships/image" Target="NULL"/><Relationship Id="rId57" Type="http://schemas.openxmlformats.org/officeDocument/2006/relationships/customXml" Target="../ink/ink33.xml"/><Relationship Id="rId262" Type="http://schemas.openxmlformats.org/officeDocument/2006/relationships/image" Target="NULL"/><Relationship Id="rId283" Type="http://schemas.openxmlformats.org/officeDocument/2006/relationships/customXml" Target="../ink/ink146.xml"/><Relationship Id="rId318" Type="http://schemas.openxmlformats.org/officeDocument/2006/relationships/image" Target="NULL"/><Relationship Id="rId339" Type="http://schemas.openxmlformats.org/officeDocument/2006/relationships/customXml" Target="../ink/ink174.xml"/><Relationship Id="rId78" Type="http://schemas.openxmlformats.org/officeDocument/2006/relationships/image" Target="NULL"/><Relationship Id="rId99" Type="http://schemas.openxmlformats.org/officeDocument/2006/relationships/customXml" Target="../ink/ink54.xml"/><Relationship Id="rId101" Type="http://schemas.openxmlformats.org/officeDocument/2006/relationships/customXml" Target="../ink/ink55.xml"/><Relationship Id="rId122" Type="http://schemas.openxmlformats.org/officeDocument/2006/relationships/image" Target="NULL"/><Relationship Id="rId143" Type="http://schemas.openxmlformats.org/officeDocument/2006/relationships/customXml" Target="../ink/ink76.xml"/><Relationship Id="rId164" Type="http://schemas.openxmlformats.org/officeDocument/2006/relationships/image" Target="NULL"/><Relationship Id="rId185" Type="http://schemas.openxmlformats.org/officeDocument/2006/relationships/customXml" Target="../ink/ink97.xml"/><Relationship Id="rId350" Type="http://schemas.openxmlformats.org/officeDocument/2006/relationships/image" Target="NULL"/><Relationship Id="rId371" Type="http://schemas.openxmlformats.org/officeDocument/2006/relationships/customXml" Target="../ink/ink190.xml"/><Relationship Id="rId406" Type="http://schemas.openxmlformats.org/officeDocument/2006/relationships/image" Target="NULL"/><Relationship Id="rId210" Type="http://schemas.openxmlformats.org/officeDocument/2006/relationships/image" Target="NULL"/><Relationship Id="rId392" Type="http://schemas.openxmlformats.org/officeDocument/2006/relationships/image" Target="NULL"/><Relationship Id="rId26" Type="http://schemas.openxmlformats.org/officeDocument/2006/relationships/image" Target="NULL"/><Relationship Id="rId231" Type="http://schemas.openxmlformats.org/officeDocument/2006/relationships/customXml" Target="../ink/ink120.xml"/><Relationship Id="rId252" Type="http://schemas.openxmlformats.org/officeDocument/2006/relationships/image" Target="NULL"/><Relationship Id="rId273" Type="http://schemas.openxmlformats.org/officeDocument/2006/relationships/customXml" Target="../ink/ink141.xml"/><Relationship Id="rId294" Type="http://schemas.openxmlformats.org/officeDocument/2006/relationships/image" Target="NULL"/><Relationship Id="rId308" Type="http://schemas.openxmlformats.org/officeDocument/2006/relationships/image" Target="NULL"/><Relationship Id="rId329" Type="http://schemas.openxmlformats.org/officeDocument/2006/relationships/customXml" Target="../ink/ink169.xml"/><Relationship Id="rId47" Type="http://schemas.openxmlformats.org/officeDocument/2006/relationships/customXml" Target="../ink/ink28.xml"/><Relationship Id="rId68" Type="http://schemas.openxmlformats.org/officeDocument/2006/relationships/image" Target="NULL"/><Relationship Id="rId89" Type="http://schemas.openxmlformats.org/officeDocument/2006/relationships/customXml" Target="../ink/ink49.xml"/><Relationship Id="rId112" Type="http://schemas.openxmlformats.org/officeDocument/2006/relationships/image" Target="NULL"/><Relationship Id="rId133" Type="http://schemas.openxmlformats.org/officeDocument/2006/relationships/customXml" Target="../ink/ink71.xml"/><Relationship Id="rId154" Type="http://schemas.openxmlformats.org/officeDocument/2006/relationships/image" Target="NULL"/><Relationship Id="rId175" Type="http://schemas.openxmlformats.org/officeDocument/2006/relationships/customXml" Target="../ink/ink92.xml"/><Relationship Id="rId340" Type="http://schemas.openxmlformats.org/officeDocument/2006/relationships/image" Target="NULL"/><Relationship Id="rId361" Type="http://schemas.openxmlformats.org/officeDocument/2006/relationships/customXml" Target="../ink/ink185.xml"/><Relationship Id="rId196" Type="http://schemas.openxmlformats.org/officeDocument/2006/relationships/image" Target="NULL"/><Relationship Id="rId200" Type="http://schemas.openxmlformats.org/officeDocument/2006/relationships/image" Target="NULL"/><Relationship Id="rId382" Type="http://schemas.openxmlformats.org/officeDocument/2006/relationships/image" Target="NULL"/><Relationship Id="rId417" Type="http://schemas.openxmlformats.org/officeDocument/2006/relationships/customXml" Target="../ink/ink213.xml"/><Relationship Id="rId221" Type="http://schemas.openxmlformats.org/officeDocument/2006/relationships/customXml" Target="../ink/ink115.xml"/><Relationship Id="rId242" Type="http://schemas.openxmlformats.org/officeDocument/2006/relationships/image" Target="NULL"/><Relationship Id="rId263" Type="http://schemas.openxmlformats.org/officeDocument/2006/relationships/customXml" Target="../ink/ink136.xml"/><Relationship Id="rId284" Type="http://schemas.openxmlformats.org/officeDocument/2006/relationships/image" Target="NULL"/><Relationship Id="rId319" Type="http://schemas.openxmlformats.org/officeDocument/2006/relationships/customXml" Target="../ink/ink164.xml"/><Relationship Id="rId37" Type="http://schemas.openxmlformats.org/officeDocument/2006/relationships/customXml" Target="../ink/ink23.xml"/><Relationship Id="rId58" Type="http://schemas.openxmlformats.org/officeDocument/2006/relationships/image" Target="NULL"/><Relationship Id="rId79" Type="http://schemas.openxmlformats.org/officeDocument/2006/relationships/customXml" Target="../ink/ink44.xml"/><Relationship Id="rId102" Type="http://schemas.openxmlformats.org/officeDocument/2006/relationships/image" Target="NULL"/><Relationship Id="rId123" Type="http://schemas.openxmlformats.org/officeDocument/2006/relationships/customXml" Target="../ink/ink66.xml"/><Relationship Id="rId144" Type="http://schemas.openxmlformats.org/officeDocument/2006/relationships/image" Target="NULL"/><Relationship Id="rId330" Type="http://schemas.openxmlformats.org/officeDocument/2006/relationships/image" Target="NULL"/><Relationship Id="rId90" Type="http://schemas.openxmlformats.org/officeDocument/2006/relationships/image" Target="NULL"/><Relationship Id="rId165" Type="http://schemas.openxmlformats.org/officeDocument/2006/relationships/customXml" Target="../ink/ink87.xml"/><Relationship Id="rId186" Type="http://schemas.openxmlformats.org/officeDocument/2006/relationships/image" Target="NULL"/><Relationship Id="rId351" Type="http://schemas.openxmlformats.org/officeDocument/2006/relationships/customXml" Target="../ink/ink180.xml"/><Relationship Id="rId372" Type="http://schemas.openxmlformats.org/officeDocument/2006/relationships/image" Target="NULL"/><Relationship Id="rId393" Type="http://schemas.openxmlformats.org/officeDocument/2006/relationships/customXml" Target="../ink/ink201.xml"/><Relationship Id="rId407" Type="http://schemas.openxmlformats.org/officeDocument/2006/relationships/customXml" Target="../ink/ink208.xml"/><Relationship Id="rId211" Type="http://schemas.openxmlformats.org/officeDocument/2006/relationships/customXml" Target="../ink/ink110.xml"/><Relationship Id="rId232" Type="http://schemas.openxmlformats.org/officeDocument/2006/relationships/image" Target="NULL"/><Relationship Id="rId253" Type="http://schemas.openxmlformats.org/officeDocument/2006/relationships/customXml" Target="../ink/ink131.xml"/><Relationship Id="rId274" Type="http://schemas.openxmlformats.org/officeDocument/2006/relationships/image" Target="NULL"/><Relationship Id="rId295" Type="http://schemas.openxmlformats.org/officeDocument/2006/relationships/customXml" Target="../ink/ink152.xml"/><Relationship Id="rId309" Type="http://schemas.openxmlformats.org/officeDocument/2006/relationships/customXml" Target="../ink/ink159.xml"/><Relationship Id="rId27" Type="http://schemas.openxmlformats.org/officeDocument/2006/relationships/customXml" Target="../ink/ink18.xml"/><Relationship Id="rId48" Type="http://schemas.openxmlformats.org/officeDocument/2006/relationships/image" Target="NULL"/><Relationship Id="rId69" Type="http://schemas.openxmlformats.org/officeDocument/2006/relationships/customXml" Target="../ink/ink39.xml"/><Relationship Id="rId113" Type="http://schemas.openxmlformats.org/officeDocument/2006/relationships/customXml" Target="../ink/ink61.xml"/><Relationship Id="rId134" Type="http://schemas.openxmlformats.org/officeDocument/2006/relationships/image" Target="NULL"/><Relationship Id="rId320" Type="http://schemas.openxmlformats.org/officeDocument/2006/relationships/image" Target="NULL"/><Relationship Id="rId80" Type="http://schemas.openxmlformats.org/officeDocument/2006/relationships/image" Target="NULL"/><Relationship Id="rId155" Type="http://schemas.openxmlformats.org/officeDocument/2006/relationships/customXml" Target="../ink/ink82.xml"/><Relationship Id="rId176" Type="http://schemas.openxmlformats.org/officeDocument/2006/relationships/image" Target="NULL"/><Relationship Id="rId197" Type="http://schemas.openxmlformats.org/officeDocument/2006/relationships/customXml" Target="../ink/ink103.xml"/><Relationship Id="rId341" Type="http://schemas.openxmlformats.org/officeDocument/2006/relationships/customXml" Target="../ink/ink175.xml"/><Relationship Id="rId362" Type="http://schemas.openxmlformats.org/officeDocument/2006/relationships/image" Target="NULL"/><Relationship Id="rId383" Type="http://schemas.openxmlformats.org/officeDocument/2006/relationships/customXml" Target="../ink/ink196.xml"/><Relationship Id="rId418" Type="http://schemas.openxmlformats.org/officeDocument/2006/relationships/image" Target="NULL"/><Relationship Id="rId201" Type="http://schemas.openxmlformats.org/officeDocument/2006/relationships/customXml" Target="../ink/ink105.xml"/><Relationship Id="rId222" Type="http://schemas.openxmlformats.org/officeDocument/2006/relationships/image" Target="NULL"/><Relationship Id="rId243" Type="http://schemas.openxmlformats.org/officeDocument/2006/relationships/customXml" Target="../ink/ink126.xml"/><Relationship Id="rId264" Type="http://schemas.openxmlformats.org/officeDocument/2006/relationships/image" Target="NULL"/><Relationship Id="rId285" Type="http://schemas.openxmlformats.org/officeDocument/2006/relationships/customXml" Target="../ink/ink147.xml"/><Relationship Id="rId38" Type="http://schemas.openxmlformats.org/officeDocument/2006/relationships/image" Target="NULL"/><Relationship Id="rId59" Type="http://schemas.openxmlformats.org/officeDocument/2006/relationships/customXml" Target="../ink/ink34.xml"/><Relationship Id="rId103" Type="http://schemas.openxmlformats.org/officeDocument/2006/relationships/customXml" Target="../ink/ink56.xml"/><Relationship Id="rId124" Type="http://schemas.openxmlformats.org/officeDocument/2006/relationships/image" Target="NULL"/><Relationship Id="rId310" Type="http://schemas.openxmlformats.org/officeDocument/2006/relationships/image" Target="NULL"/><Relationship Id="rId70" Type="http://schemas.openxmlformats.org/officeDocument/2006/relationships/image" Target="NULL"/><Relationship Id="rId91" Type="http://schemas.openxmlformats.org/officeDocument/2006/relationships/customXml" Target="../ink/ink50.xml"/><Relationship Id="rId145" Type="http://schemas.openxmlformats.org/officeDocument/2006/relationships/customXml" Target="../ink/ink77.xml"/><Relationship Id="rId166" Type="http://schemas.openxmlformats.org/officeDocument/2006/relationships/image" Target="NULL"/><Relationship Id="rId187" Type="http://schemas.openxmlformats.org/officeDocument/2006/relationships/customXml" Target="../ink/ink98.xml"/><Relationship Id="rId331" Type="http://schemas.openxmlformats.org/officeDocument/2006/relationships/customXml" Target="../ink/ink170.xml"/><Relationship Id="rId352" Type="http://schemas.openxmlformats.org/officeDocument/2006/relationships/image" Target="NULL"/><Relationship Id="rId373" Type="http://schemas.openxmlformats.org/officeDocument/2006/relationships/customXml" Target="../ink/ink191.xml"/><Relationship Id="rId394" Type="http://schemas.openxmlformats.org/officeDocument/2006/relationships/image" Target="NULL"/><Relationship Id="rId408" Type="http://schemas.openxmlformats.org/officeDocument/2006/relationships/image" Target="NULL"/><Relationship Id="rId1" Type="http://schemas.openxmlformats.org/officeDocument/2006/relationships/slideLayout" Target="../slideLayouts/slideLayout7.xml"/><Relationship Id="rId212" Type="http://schemas.openxmlformats.org/officeDocument/2006/relationships/image" Target="NULL"/><Relationship Id="rId233" Type="http://schemas.openxmlformats.org/officeDocument/2006/relationships/customXml" Target="../ink/ink121.xml"/><Relationship Id="rId254" Type="http://schemas.openxmlformats.org/officeDocument/2006/relationships/image" Target="NULL"/><Relationship Id="rId28" Type="http://schemas.openxmlformats.org/officeDocument/2006/relationships/image" Target="NULL"/><Relationship Id="rId49" Type="http://schemas.openxmlformats.org/officeDocument/2006/relationships/customXml" Target="../ink/ink29.xml"/><Relationship Id="rId114" Type="http://schemas.openxmlformats.org/officeDocument/2006/relationships/image" Target="NULL"/><Relationship Id="rId275" Type="http://schemas.openxmlformats.org/officeDocument/2006/relationships/customXml" Target="../ink/ink142.xml"/><Relationship Id="rId296" Type="http://schemas.openxmlformats.org/officeDocument/2006/relationships/image" Target="NULL"/><Relationship Id="rId300" Type="http://schemas.openxmlformats.org/officeDocument/2006/relationships/image" Target="NULL"/><Relationship Id="rId60" Type="http://schemas.openxmlformats.org/officeDocument/2006/relationships/image" Target="NULL"/><Relationship Id="rId81" Type="http://schemas.openxmlformats.org/officeDocument/2006/relationships/customXml" Target="../ink/ink45.xml"/><Relationship Id="rId135" Type="http://schemas.openxmlformats.org/officeDocument/2006/relationships/customXml" Target="../ink/ink72.xml"/><Relationship Id="rId156" Type="http://schemas.openxmlformats.org/officeDocument/2006/relationships/image" Target="NULL"/><Relationship Id="rId177" Type="http://schemas.openxmlformats.org/officeDocument/2006/relationships/customXml" Target="../ink/ink93.xml"/><Relationship Id="rId198" Type="http://schemas.openxmlformats.org/officeDocument/2006/relationships/image" Target="NULL"/><Relationship Id="rId321" Type="http://schemas.openxmlformats.org/officeDocument/2006/relationships/customXml" Target="../ink/ink165.xml"/><Relationship Id="rId342" Type="http://schemas.openxmlformats.org/officeDocument/2006/relationships/image" Target="NULL"/><Relationship Id="rId363" Type="http://schemas.openxmlformats.org/officeDocument/2006/relationships/customXml" Target="../ink/ink186.xml"/><Relationship Id="rId384" Type="http://schemas.openxmlformats.org/officeDocument/2006/relationships/image" Target="NULL"/><Relationship Id="rId419" Type="http://schemas.openxmlformats.org/officeDocument/2006/relationships/customXml" Target="../ink/ink214.xml"/><Relationship Id="rId202" Type="http://schemas.openxmlformats.org/officeDocument/2006/relationships/image" Target="NULL"/><Relationship Id="rId223" Type="http://schemas.openxmlformats.org/officeDocument/2006/relationships/customXml" Target="../ink/ink116.xml"/><Relationship Id="rId244" Type="http://schemas.openxmlformats.org/officeDocument/2006/relationships/image" Target="NULL"/><Relationship Id="rId39" Type="http://schemas.openxmlformats.org/officeDocument/2006/relationships/customXml" Target="../ink/ink24.xml"/><Relationship Id="rId265" Type="http://schemas.openxmlformats.org/officeDocument/2006/relationships/customXml" Target="../ink/ink137.xml"/><Relationship Id="rId286" Type="http://schemas.openxmlformats.org/officeDocument/2006/relationships/image" Target="NULL"/><Relationship Id="rId50" Type="http://schemas.openxmlformats.org/officeDocument/2006/relationships/image" Target="NULL"/><Relationship Id="rId104" Type="http://schemas.openxmlformats.org/officeDocument/2006/relationships/image" Target="NULL"/><Relationship Id="rId125" Type="http://schemas.openxmlformats.org/officeDocument/2006/relationships/customXml" Target="../ink/ink67.xml"/><Relationship Id="rId146" Type="http://schemas.openxmlformats.org/officeDocument/2006/relationships/image" Target="NULL"/><Relationship Id="rId167" Type="http://schemas.openxmlformats.org/officeDocument/2006/relationships/customXml" Target="../ink/ink88.xml"/><Relationship Id="rId188" Type="http://schemas.openxmlformats.org/officeDocument/2006/relationships/image" Target="NULL"/><Relationship Id="rId311" Type="http://schemas.openxmlformats.org/officeDocument/2006/relationships/customXml" Target="../ink/ink160.xml"/><Relationship Id="rId332" Type="http://schemas.openxmlformats.org/officeDocument/2006/relationships/image" Target="NULL"/><Relationship Id="rId353" Type="http://schemas.openxmlformats.org/officeDocument/2006/relationships/customXml" Target="../ink/ink181.xml"/><Relationship Id="rId374" Type="http://schemas.openxmlformats.org/officeDocument/2006/relationships/image" Target="NULL"/><Relationship Id="rId395" Type="http://schemas.openxmlformats.org/officeDocument/2006/relationships/customXml" Target="../ink/ink202.xml"/><Relationship Id="rId409" Type="http://schemas.openxmlformats.org/officeDocument/2006/relationships/customXml" Target="../ink/ink209.xml"/><Relationship Id="rId71" Type="http://schemas.openxmlformats.org/officeDocument/2006/relationships/customXml" Target="../ink/ink40.xml"/><Relationship Id="rId92" Type="http://schemas.openxmlformats.org/officeDocument/2006/relationships/image" Target="NULL"/><Relationship Id="rId213" Type="http://schemas.openxmlformats.org/officeDocument/2006/relationships/customXml" Target="../ink/ink111.xml"/><Relationship Id="rId234" Type="http://schemas.openxmlformats.org/officeDocument/2006/relationships/image" Target="NULL"/><Relationship Id="rId420" Type="http://schemas.openxmlformats.org/officeDocument/2006/relationships/image" Target="NULL"/><Relationship Id="rId2" Type="http://schemas.openxmlformats.org/officeDocument/2006/relationships/customXml" Target="../ink/ink17.xml"/><Relationship Id="rId29" Type="http://schemas.openxmlformats.org/officeDocument/2006/relationships/customXml" Target="../ink/ink19.xml"/><Relationship Id="rId255" Type="http://schemas.openxmlformats.org/officeDocument/2006/relationships/customXml" Target="../ink/ink132.xml"/><Relationship Id="rId276" Type="http://schemas.openxmlformats.org/officeDocument/2006/relationships/image" Target="NULL"/><Relationship Id="rId297" Type="http://schemas.openxmlformats.org/officeDocument/2006/relationships/customXml" Target="../ink/ink153.xml"/><Relationship Id="rId40" Type="http://schemas.openxmlformats.org/officeDocument/2006/relationships/image" Target="NULL"/><Relationship Id="rId115" Type="http://schemas.openxmlformats.org/officeDocument/2006/relationships/customXml" Target="../ink/ink62.xml"/><Relationship Id="rId136" Type="http://schemas.openxmlformats.org/officeDocument/2006/relationships/image" Target="NULL"/><Relationship Id="rId157" Type="http://schemas.openxmlformats.org/officeDocument/2006/relationships/customXml" Target="../ink/ink83.xml"/><Relationship Id="rId178" Type="http://schemas.openxmlformats.org/officeDocument/2006/relationships/image" Target="NULL"/><Relationship Id="rId301" Type="http://schemas.openxmlformats.org/officeDocument/2006/relationships/customXml" Target="../ink/ink155.xml"/><Relationship Id="rId322" Type="http://schemas.openxmlformats.org/officeDocument/2006/relationships/image" Target="NULL"/><Relationship Id="rId343" Type="http://schemas.openxmlformats.org/officeDocument/2006/relationships/customXml" Target="../ink/ink176.xml"/><Relationship Id="rId364" Type="http://schemas.openxmlformats.org/officeDocument/2006/relationships/image" Target="NULL"/><Relationship Id="rId61" Type="http://schemas.openxmlformats.org/officeDocument/2006/relationships/customXml" Target="../ink/ink35.xml"/><Relationship Id="rId82" Type="http://schemas.openxmlformats.org/officeDocument/2006/relationships/image" Target="NULL"/><Relationship Id="rId199" Type="http://schemas.openxmlformats.org/officeDocument/2006/relationships/customXml" Target="../ink/ink104.xml"/><Relationship Id="rId203" Type="http://schemas.openxmlformats.org/officeDocument/2006/relationships/customXml" Target="../ink/ink106.xml"/><Relationship Id="rId385" Type="http://schemas.openxmlformats.org/officeDocument/2006/relationships/customXml" Target="../ink/ink197.xml"/><Relationship Id="rId224" Type="http://schemas.openxmlformats.org/officeDocument/2006/relationships/image" Target="NULL"/><Relationship Id="rId245" Type="http://schemas.openxmlformats.org/officeDocument/2006/relationships/customXml" Target="../ink/ink127.xml"/><Relationship Id="rId266" Type="http://schemas.openxmlformats.org/officeDocument/2006/relationships/image" Target="NULL"/><Relationship Id="rId287" Type="http://schemas.openxmlformats.org/officeDocument/2006/relationships/customXml" Target="../ink/ink148.xml"/><Relationship Id="rId410" Type="http://schemas.openxmlformats.org/officeDocument/2006/relationships/image" Target="NULL"/><Relationship Id="rId30" Type="http://schemas.openxmlformats.org/officeDocument/2006/relationships/image" Target="NULL"/><Relationship Id="rId105" Type="http://schemas.openxmlformats.org/officeDocument/2006/relationships/customXml" Target="../ink/ink57.xml"/><Relationship Id="rId126" Type="http://schemas.openxmlformats.org/officeDocument/2006/relationships/image" Target="NULL"/><Relationship Id="rId147" Type="http://schemas.openxmlformats.org/officeDocument/2006/relationships/customXml" Target="../ink/ink78.xml"/><Relationship Id="rId168" Type="http://schemas.openxmlformats.org/officeDocument/2006/relationships/image" Target="NULL"/><Relationship Id="rId312" Type="http://schemas.openxmlformats.org/officeDocument/2006/relationships/image" Target="NULL"/><Relationship Id="rId333" Type="http://schemas.openxmlformats.org/officeDocument/2006/relationships/customXml" Target="../ink/ink171.xml"/><Relationship Id="rId354" Type="http://schemas.openxmlformats.org/officeDocument/2006/relationships/image" Target="NULL"/><Relationship Id="rId51" Type="http://schemas.openxmlformats.org/officeDocument/2006/relationships/customXml" Target="../ink/ink30.xml"/><Relationship Id="rId72" Type="http://schemas.openxmlformats.org/officeDocument/2006/relationships/image" Target="NULL"/><Relationship Id="rId93" Type="http://schemas.openxmlformats.org/officeDocument/2006/relationships/customXml" Target="../ink/ink51.xml"/><Relationship Id="rId189" Type="http://schemas.openxmlformats.org/officeDocument/2006/relationships/customXml" Target="../ink/ink99.xml"/><Relationship Id="rId375" Type="http://schemas.openxmlformats.org/officeDocument/2006/relationships/customXml" Target="../ink/ink192.xml"/><Relationship Id="rId396" Type="http://schemas.openxmlformats.org/officeDocument/2006/relationships/image" Target="NULL"/><Relationship Id="rId214" Type="http://schemas.openxmlformats.org/officeDocument/2006/relationships/image" Target="NULL"/><Relationship Id="rId235" Type="http://schemas.openxmlformats.org/officeDocument/2006/relationships/customXml" Target="../ink/ink122.xml"/><Relationship Id="rId256" Type="http://schemas.openxmlformats.org/officeDocument/2006/relationships/image" Target="NULL"/><Relationship Id="rId277" Type="http://schemas.openxmlformats.org/officeDocument/2006/relationships/customXml" Target="../ink/ink143.xml"/><Relationship Id="rId298" Type="http://schemas.openxmlformats.org/officeDocument/2006/relationships/image" Target="NULL"/><Relationship Id="rId400" Type="http://schemas.openxmlformats.org/officeDocument/2006/relationships/image" Target="NULL"/><Relationship Id="rId421" Type="http://schemas.openxmlformats.org/officeDocument/2006/relationships/customXml" Target="../ink/ink215.xml"/><Relationship Id="rId116" Type="http://schemas.openxmlformats.org/officeDocument/2006/relationships/image" Target="NULL"/><Relationship Id="rId137" Type="http://schemas.openxmlformats.org/officeDocument/2006/relationships/customXml" Target="../ink/ink73.xml"/><Relationship Id="rId158" Type="http://schemas.openxmlformats.org/officeDocument/2006/relationships/image" Target="NULL"/><Relationship Id="rId302" Type="http://schemas.openxmlformats.org/officeDocument/2006/relationships/image" Target="NULL"/><Relationship Id="rId323" Type="http://schemas.openxmlformats.org/officeDocument/2006/relationships/customXml" Target="../ink/ink166.xml"/><Relationship Id="rId344" Type="http://schemas.openxmlformats.org/officeDocument/2006/relationships/image" Target="NULL"/><Relationship Id="rId41" Type="http://schemas.openxmlformats.org/officeDocument/2006/relationships/customXml" Target="../ink/ink25.xml"/><Relationship Id="rId62" Type="http://schemas.openxmlformats.org/officeDocument/2006/relationships/image" Target="NULL"/><Relationship Id="rId83" Type="http://schemas.openxmlformats.org/officeDocument/2006/relationships/customXml" Target="../ink/ink46.xml"/><Relationship Id="rId179" Type="http://schemas.openxmlformats.org/officeDocument/2006/relationships/customXml" Target="../ink/ink94.xml"/><Relationship Id="rId365" Type="http://schemas.openxmlformats.org/officeDocument/2006/relationships/customXml" Target="../ink/ink187.xml"/><Relationship Id="rId386" Type="http://schemas.openxmlformats.org/officeDocument/2006/relationships/image" Target="NULL"/><Relationship Id="rId190" Type="http://schemas.openxmlformats.org/officeDocument/2006/relationships/image" Target="NULL"/><Relationship Id="rId204" Type="http://schemas.openxmlformats.org/officeDocument/2006/relationships/image" Target="NULL"/><Relationship Id="rId225" Type="http://schemas.openxmlformats.org/officeDocument/2006/relationships/customXml" Target="../ink/ink117.xml"/><Relationship Id="rId246" Type="http://schemas.openxmlformats.org/officeDocument/2006/relationships/image" Target="NULL"/><Relationship Id="rId267" Type="http://schemas.openxmlformats.org/officeDocument/2006/relationships/customXml" Target="../ink/ink138.xml"/><Relationship Id="rId288" Type="http://schemas.openxmlformats.org/officeDocument/2006/relationships/image" Target="NULL"/><Relationship Id="rId411" Type="http://schemas.openxmlformats.org/officeDocument/2006/relationships/customXml" Target="../ink/ink210.xml"/><Relationship Id="rId106" Type="http://schemas.openxmlformats.org/officeDocument/2006/relationships/image" Target="NULL"/><Relationship Id="rId127" Type="http://schemas.openxmlformats.org/officeDocument/2006/relationships/customXml" Target="../ink/ink68.xml"/><Relationship Id="rId313" Type="http://schemas.openxmlformats.org/officeDocument/2006/relationships/customXml" Target="../ink/ink161.xml"/><Relationship Id="rId31" Type="http://schemas.openxmlformats.org/officeDocument/2006/relationships/customXml" Target="../ink/ink20.xml"/><Relationship Id="rId52" Type="http://schemas.openxmlformats.org/officeDocument/2006/relationships/image" Target="NULL"/><Relationship Id="rId73" Type="http://schemas.openxmlformats.org/officeDocument/2006/relationships/customXml" Target="../ink/ink41.xml"/><Relationship Id="rId94" Type="http://schemas.openxmlformats.org/officeDocument/2006/relationships/image" Target="NULL"/><Relationship Id="rId148" Type="http://schemas.openxmlformats.org/officeDocument/2006/relationships/image" Target="NULL"/><Relationship Id="rId169" Type="http://schemas.openxmlformats.org/officeDocument/2006/relationships/customXml" Target="../ink/ink89.xml"/><Relationship Id="rId334" Type="http://schemas.openxmlformats.org/officeDocument/2006/relationships/image" Target="NULL"/><Relationship Id="rId355" Type="http://schemas.openxmlformats.org/officeDocument/2006/relationships/customXml" Target="../ink/ink182.xml"/><Relationship Id="rId376" Type="http://schemas.openxmlformats.org/officeDocument/2006/relationships/image" Target="NULL"/><Relationship Id="rId397" Type="http://schemas.openxmlformats.org/officeDocument/2006/relationships/customXml" Target="../ink/ink203.xml"/><Relationship Id="rId180" Type="http://schemas.openxmlformats.org/officeDocument/2006/relationships/image" Target="NULL"/><Relationship Id="rId215" Type="http://schemas.openxmlformats.org/officeDocument/2006/relationships/customXml" Target="../ink/ink112.xml"/><Relationship Id="rId236" Type="http://schemas.openxmlformats.org/officeDocument/2006/relationships/image" Target="NULL"/><Relationship Id="rId257" Type="http://schemas.openxmlformats.org/officeDocument/2006/relationships/customXml" Target="../ink/ink133.xml"/><Relationship Id="rId278" Type="http://schemas.openxmlformats.org/officeDocument/2006/relationships/image" Target="NULL"/><Relationship Id="rId401" Type="http://schemas.openxmlformats.org/officeDocument/2006/relationships/customXml" Target="../ink/ink205.xml"/><Relationship Id="rId422" Type="http://schemas.openxmlformats.org/officeDocument/2006/relationships/image" Target="NULL"/><Relationship Id="rId303" Type="http://schemas.openxmlformats.org/officeDocument/2006/relationships/customXml" Target="../ink/ink156.xml"/><Relationship Id="rId42" Type="http://schemas.openxmlformats.org/officeDocument/2006/relationships/image" Target="NULL"/><Relationship Id="rId84" Type="http://schemas.openxmlformats.org/officeDocument/2006/relationships/image" Target="NULL"/><Relationship Id="rId138" Type="http://schemas.openxmlformats.org/officeDocument/2006/relationships/image" Target="NULL"/><Relationship Id="rId345" Type="http://schemas.openxmlformats.org/officeDocument/2006/relationships/customXml" Target="../ink/ink177.xml"/><Relationship Id="rId387" Type="http://schemas.openxmlformats.org/officeDocument/2006/relationships/customXml" Target="../ink/ink198.xml"/><Relationship Id="rId191" Type="http://schemas.openxmlformats.org/officeDocument/2006/relationships/customXml" Target="../ink/ink100.xml"/><Relationship Id="rId205" Type="http://schemas.openxmlformats.org/officeDocument/2006/relationships/customXml" Target="../ink/ink107.xml"/><Relationship Id="rId247" Type="http://schemas.openxmlformats.org/officeDocument/2006/relationships/customXml" Target="../ink/ink128.xml"/><Relationship Id="rId412"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1384" y="944251"/>
            <a:ext cx="10151112" cy="707886"/>
          </a:xfrm>
          <a:prstGeom prst="rect">
            <a:avLst/>
          </a:prstGeom>
          <a:noFill/>
        </p:spPr>
        <p:txBody>
          <a:bodyPr wrap="none" rtlCol="0">
            <a:spAutoFit/>
          </a:bodyPr>
          <a:lstStyle/>
          <a:p>
            <a:r>
              <a:rPr lang="en-US" sz="4000" b="1" dirty="0">
                <a:solidFill>
                  <a:srgbClr val="3A9AFF"/>
                </a:solidFill>
                <a:latin typeface="Euclid" panose="02020503060505020303" pitchFamily="18" charset="0"/>
              </a:rPr>
              <a:t>Omnifocus image synthesis using lens swivel</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210" y="6172560"/>
            <a:ext cx="1839580" cy="595885"/>
          </a:xfrm>
          <a:prstGeom prst="rect">
            <a:avLst/>
          </a:prstGeom>
          <a:effectLst>
            <a:outerShdw blurRad="63500" sx="102000" sy="102000" algn="ctr" rotWithShape="0">
              <a:prstClr val="black">
                <a:alpha val="40000"/>
              </a:prstClr>
            </a:outerShdw>
          </a:effectLst>
        </p:spPr>
      </p:pic>
      <p:sp>
        <p:nvSpPr>
          <p:cNvPr id="4" name="Rectangle 3"/>
          <p:cNvSpPr/>
          <p:nvPr/>
        </p:nvSpPr>
        <p:spPr>
          <a:xfrm>
            <a:off x="7926434" y="6307857"/>
            <a:ext cx="4175310" cy="369332"/>
          </a:xfrm>
          <a:prstGeom prst="rect">
            <a:avLst/>
          </a:prstGeom>
        </p:spPr>
        <p:txBody>
          <a:bodyPr wrap="none">
            <a:spAutoFit/>
          </a:bodyPr>
          <a:lstStyle/>
          <a:p>
            <a:r>
              <a:rPr lang="en-US" i="1" dirty="0">
                <a:solidFill>
                  <a:schemeClr val="bg1">
                    <a:lumMod val="75000"/>
                  </a:schemeClr>
                </a:solidFill>
              </a:rPr>
              <a:t>Imaging and Applied Optics Congress 2016</a:t>
            </a:r>
          </a:p>
        </p:txBody>
      </p:sp>
      <p:grpSp>
        <p:nvGrpSpPr>
          <p:cNvPr id="18" name="Group 17"/>
          <p:cNvGrpSpPr/>
          <p:nvPr/>
        </p:nvGrpSpPr>
        <p:grpSpPr>
          <a:xfrm>
            <a:off x="2806700" y="3352800"/>
            <a:ext cx="6584951" cy="2239360"/>
            <a:chOff x="2806700" y="3352800"/>
            <a:chExt cx="6584951" cy="2239360"/>
          </a:xfrm>
        </p:grpSpPr>
        <p:sp>
          <p:nvSpPr>
            <p:cNvPr id="19" name="Freeform 18"/>
            <p:cNvSpPr/>
            <p:nvPr/>
          </p:nvSpPr>
          <p:spPr>
            <a:xfrm>
              <a:off x="2810862" y="3352800"/>
              <a:ext cx="2697627" cy="2238375"/>
            </a:xfrm>
            <a:custGeom>
              <a:avLst/>
              <a:gdLst>
                <a:gd name="connsiteX0" fmla="*/ 0 w 2697627"/>
                <a:gd name="connsiteY0" fmla="*/ 0 h 2238375"/>
                <a:gd name="connsiteX1" fmla="*/ 401525 w 2697627"/>
                <a:gd name="connsiteY1" fmla="*/ 0 h 2238375"/>
                <a:gd name="connsiteX2" fmla="*/ 2697627 w 2697627"/>
                <a:gd name="connsiteY2" fmla="*/ 2238375 h 2238375"/>
                <a:gd name="connsiteX3" fmla="*/ 1538500 w 2697627"/>
                <a:gd name="connsiteY3" fmla="*/ 2238375 h 2238375"/>
                <a:gd name="connsiteX4" fmla="*/ 0 w 2697627"/>
                <a:gd name="connsiteY4" fmla="*/ 1122241 h 2238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627" h="2238375">
                  <a:moveTo>
                    <a:pt x="0" y="0"/>
                  </a:moveTo>
                  <a:lnTo>
                    <a:pt x="401525" y="0"/>
                  </a:lnTo>
                  <a:lnTo>
                    <a:pt x="2697627" y="2238375"/>
                  </a:lnTo>
                  <a:lnTo>
                    <a:pt x="1538500" y="2238375"/>
                  </a:lnTo>
                  <a:lnTo>
                    <a:pt x="0" y="1122241"/>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flipV="1">
              <a:off x="2810860" y="4476749"/>
              <a:ext cx="1533526" cy="110252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09591" y="4475603"/>
              <a:ext cx="64922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22" name="Cube 21"/>
            <p:cNvSpPr/>
            <p:nvPr/>
          </p:nvSpPr>
          <p:spPr>
            <a:xfrm>
              <a:off x="3295651" y="4057648"/>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cxnSpLocks noChangeAspect="1"/>
            </p:cNvCxnSpPr>
            <p:nvPr/>
          </p:nvCxnSpPr>
          <p:spPr>
            <a:xfrm>
              <a:off x="2820431" y="3676650"/>
              <a:ext cx="2234520" cy="1908810"/>
            </a:xfrm>
            <a:prstGeom prst="line">
              <a:avLst/>
            </a:prstGeom>
            <a:ln w="12700"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289449" y="385286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00000">
              <a:off x="7135837" y="3909197"/>
              <a:ext cx="1728399" cy="1249199"/>
            </a:xfrm>
            <a:prstGeom prst="rect">
              <a:avLst/>
            </a:prstGeom>
            <a:effectLst>
              <a:outerShdw blurRad="50800" dist="38100" dir="5400000" algn="ctr" rotWithShape="0">
                <a:srgbClr val="000000">
                  <a:alpha val="95000"/>
                </a:srgbClr>
              </a:outerShdw>
            </a:effectLst>
          </p:spPr>
        </p:pic>
        <p:cxnSp>
          <p:nvCxnSpPr>
            <p:cNvPr id="26" name="Straight Connector 25"/>
            <p:cNvCxnSpPr/>
            <p:nvPr/>
          </p:nvCxnSpPr>
          <p:spPr>
            <a:xfrm flipH="1" flipV="1">
              <a:off x="3215563" y="3352800"/>
              <a:ext cx="2269284" cy="222504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noChangeAspect="1"/>
            </p:cNvCxnSpPr>
            <p:nvPr/>
          </p:nvCxnSpPr>
          <p:spPr>
            <a:xfrm rot="120000" flipH="1">
              <a:off x="6919433" y="4275508"/>
              <a:ext cx="2336134" cy="502652"/>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354416" y="4452947"/>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06700" y="3353785"/>
              <a:ext cx="6584951" cy="2238375"/>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1187495" y="1775379"/>
            <a:ext cx="9924512" cy="1269578"/>
          </a:xfrm>
          <a:prstGeom prst="rect">
            <a:avLst/>
          </a:prstGeom>
          <a:noFill/>
        </p:spPr>
        <p:txBody>
          <a:bodyPr wrap="none" rtlCol="0">
            <a:spAutoFit/>
          </a:bodyPr>
          <a:lstStyle/>
          <a:p>
            <a:pPr>
              <a:lnSpc>
                <a:spcPct val="150000"/>
              </a:lnSpc>
            </a:pPr>
            <a:r>
              <a:rPr lang="en-US" sz="2500" b="1" dirty="0">
                <a:solidFill>
                  <a:schemeClr val="bg1">
                    <a:lumMod val="95000"/>
                  </a:schemeClr>
                </a:solidFill>
                <a:latin typeface="Segoe UI Light" panose="020B0502040204020203" pitchFamily="34" charset="0"/>
              </a:rPr>
              <a:t>Indranil Sinharoy            Prasanna Rangarajan           Marc P. Christensen</a:t>
            </a:r>
          </a:p>
          <a:p>
            <a:pPr algn="ctr">
              <a:lnSpc>
                <a:spcPct val="150000"/>
              </a:lnSpc>
            </a:pPr>
            <a:r>
              <a:rPr lang="en-US" sz="2500" b="1" dirty="0">
                <a:solidFill>
                  <a:srgbClr val="9F9F9F"/>
                </a:solidFill>
                <a:latin typeface="Segoe UI Light" panose="020B0502040204020203" pitchFamily="34" charset="0"/>
              </a:rPr>
              <a:t>Southern Methodist University, Dallas, TX, USA.</a:t>
            </a:r>
            <a:r>
              <a:rPr lang="en-US" sz="2600" b="1" dirty="0">
                <a:solidFill>
                  <a:schemeClr val="bg1">
                    <a:lumMod val="95000"/>
                  </a:schemeClr>
                </a:solidFill>
                <a:latin typeface="Segoe UI Light" panose="020B0502040204020203" pitchFamily="34" charset="0"/>
              </a:rPr>
              <a:t>   </a:t>
            </a:r>
          </a:p>
        </p:txBody>
      </p:sp>
    </p:spTree>
    <p:extLst>
      <p:ext uri="{BB962C8B-B14F-4D97-AF65-F5344CB8AC3E}">
        <p14:creationId xmlns:p14="http://schemas.microsoft.com/office/powerpoint/2010/main" val="3783734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73091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concept</a:t>
            </a:r>
          </a:p>
        </p:txBody>
      </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09051"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6696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49533"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5">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8"/>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0"/>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1"/>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7075275" y="35437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8" name="TextBox 57"/>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Tree>
    <p:extLst>
      <p:ext uri="{BB962C8B-B14F-4D97-AF65-F5344CB8AC3E}">
        <p14:creationId xmlns:p14="http://schemas.microsoft.com/office/powerpoint/2010/main" val="3093658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49533"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5">
              <p14:nvContentPartPr>
                <p14:cNvPr id="24" name="Ink 23"/>
                <p14:cNvContentPartPr/>
                <p14:nvPr/>
              </p14:nvContentPartPr>
              <p14:xfrm>
                <a:off x="6933031" y="2226273"/>
                <a:ext cx="1090800" cy="289440"/>
              </p14:xfrm>
            </p:contentPart>
          </mc:Choice>
          <mc:Fallback xmlns="">
            <p:pic>
              <p:nvPicPr>
                <p:cNvPr id="57" name="Ink 56"/>
                <p:cNvPicPr/>
                <p:nvPr/>
              </p:nvPicPr>
              <p:blipFill>
                <a:blip r:embed="rId8"/>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p14:cNvContentPartPr/>
                <p14:nvPr/>
              </p14:nvContentPartPr>
              <p14:xfrm>
                <a:off x="6954470" y="3242550"/>
                <a:ext cx="1102680" cy="239040"/>
              </p14:xfrm>
            </p:contentPart>
          </mc:Choice>
          <mc:Fallback xmlns="">
            <p:pic>
              <p:nvPicPr>
                <p:cNvPr id="58" name="Ink 57"/>
                <p:cNvPicPr/>
                <p:nvPr/>
              </p:nvPicPr>
              <p:blipFill>
                <a:blip r:embed="rId10"/>
                <a:stretch>
                  <a:fillRect/>
                </a:stretch>
              </p:blipFill>
              <p:spPr>
                <a:xfrm>
                  <a:off x="6947684" y="3234607"/>
                  <a:ext cx="1115874" cy="257195"/>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1"/>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7075275" y="35437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3" name="Rectangle 52"/>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a:t>
            </a:r>
          </a:p>
        </p:txBody>
      </p:sp>
      <p:sp>
        <p:nvSpPr>
          <p:cNvPr id="58" name="TextBox 57"/>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59" name="Rectangle 58"/>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48" name="Isosceles Triangle 47"/>
          <p:cNvSpPr/>
          <p:nvPr/>
        </p:nvSpPr>
        <p:spPr>
          <a:xfrm flipV="1">
            <a:off x="3720335"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2"/>
          <a:stretch>
            <a:fillRect/>
          </a:stretch>
        </p:blipFill>
        <p:spPr>
          <a:xfrm>
            <a:off x="9058275" y="3238716"/>
            <a:ext cx="2580843" cy="1286866"/>
          </a:xfrm>
          <a:prstGeom prst="rect">
            <a:avLst/>
          </a:prstGeom>
          <a:effectLst>
            <a:outerShdw blurRad="50800" dist="38100" dir="2700000" algn="tl" rotWithShape="0">
              <a:prstClr val="black">
                <a:alpha val="40000"/>
              </a:prstClr>
            </a:outerShdw>
          </a:effectLst>
        </p:spPr>
      </p:pic>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58275" y="1781810"/>
            <a:ext cx="2587232" cy="1289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65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849533"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1" y="3191646"/>
            <a:ext cx="1024391" cy="1199693"/>
            <a:chOff x="6933031" y="2226273"/>
            <a:chExt cx="1071885" cy="1255317"/>
          </a:xfrm>
          <a:noFill/>
        </p:grpSpPr>
        <mc:AlternateContent xmlns:mc="http://schemas.openxmlformats.org/markup-compatibility/2006" xmlns:p14="http://schemas.microsoft.com/office/powerpoint/2010/main">
          <mc:Choice Requires="p14">
            <p:contentPart p14:bwMode="auto" r:id="rId5">
              <p14:nvContentPartPr>
                <p14:cNvPr id="24" name="Ink 23"/>
                <p14:cNvContentPartPr/>
                <p14:nvPr/>
              </p14:nvContentPartPr>
              <p14:xfrm>
                <a:off x="6933031" y="2226273"/>
                <a:ext cx="1069393" cy="289440"/>
              </p14:xfrm>
            </p:contentPart>
          </mc:Choice>
          <mc:Fallback xmlns="">
            <p:pic>
              <p:nvPicPr>
                <p:cNvPr id="24" name="Ink 23"/>
                <p:cNvPicPr/>
                <p:nvPr/>
              </p:nvPicPr>
              <p:blipFill>
                <a:blip r:embed="rId6"/>
                <a:stretch>
                  <a:fillRect/>
                </a:stretch>
              </p:blipFill>
              <p:spPr>
                <a:xfrm>
                  <a:off x="6926993" y="2215272"/>
                  <a:ext cx="1085619" cy="30954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p14:cNvContentPartPr/>
                <p14:nvPr/>
              </p14:nvContentPartPr>
              <p14:xfrm>
                <a:off x="6954470" y="3242550"/>
                <a:ext cx="1050446" cy="239040"/>
              </p14:xfrm>
            </p:contentPart>
          </mc:Choice>
          <mc:Fallback xmlns="">
            <p:pic>
              <p:nvPicPr>
                <p:cNvPr id="25" name="Ink 24"/>
                <p:cNvPicPr/>
                <p:nvPr/>
              </p:nvPicPr>
              <p:blipFill>
                <a:blip r:embed="rId8"/>
                <a:stretch>
                  <a:fillRect/>
                </a:stretch>
              </p:blipFill>
              <p:spPr>
                <a:xfrm>
                  <a:off x="6947686" y="3234632"/>
                  <a:ext cx="1063638" cy="257138"/>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1"/>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72747"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7075275" y="35437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8" name="TextBox 57"/>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2/3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233297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13"/>
          <a:stretch>
            <a:fillRect/>
          </a:stretch>
        </p:blipFill>
        <p:spPr>
          <a:xfrm>
            <a:off x="9061704" y="3236976"/>
            <a:ext cx="2585731" cy="1289304"/>
          </a:xfrm>
          <a:prstGeom prst="rect">
            <a:avLst/>
          </a:prstGeom>
          <a:effectLst>
            <a:outerShdw blurRad="50800" dist="38100" dir="2700000" algn="tl" rotWithShape="0">
              <a:prstClr val="black">
                <a:alpha val="40000"/>
              </a:prstClr>
            </a:outerShdw>
          </a:effectLst>
        </p:spPr>
      </p:pic>
      <p:sp>
        <p:nvSpPr>
          <p:cNvPr id="56" name="Right Arrow 55"/>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1889254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9061704" y="3239701"/>
            <a:ext cx="2585731" cy="1289304"/>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324812" y="399082"/>
            <a:ext cx="4849533"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example</a:t>
            </a:r>
          </a:p>
        </p:txBody>
      </p:sp>
      <p:grpSp>
        <p:nvGrpSpPr>
          <p:cNvPr id="5" name="Group 4"/>
          <p:cNvGrpSpPr/>
          <p:nvPr/>
        </p:nvGrpSpPr>
        <p:grpSpPr>
          <a:xfrm>
            <a:off x="3173496" y="1973195"/>
            <a:ext cx="1446950" cy="2616206"/>
            <a:chOff x="3502493" y="391984"/>
            <a:chExt cx="1775105" cy="3209544"/>
          </a:xfrm>
        </p:grpSpPr>
        <p:sp>
          <p:nvSpPr>
            <p:cNvPr id="6" name="Cube 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8" name="Group 7"/>
          <p:cNvGrpSpPr/>
          <p:nvPr/>
        </p:nvGrpSpPr>
        <p:grpSpPr>
          <a:xfrm>
            <a:off x="1856692" y="2520891"/>
            <a:ext cx="1446950" cy="2616206"/>
            <a:chOff x="1887053" y="1192084"/>
            <a:chExt cx="1775105" cy="3209544"/>
          </a:xfrm>
        </p:grpSpPr>
        <p:sp>
          <p:nvSpPr>
            <p:cNvPr id="9" name="Cube 8"/>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11" name="Group 10"/>
          <p:cNvGrpSpPr/>
          <p:nvPr/>
        </p:nvGrpSpPr>
        <p:grpSpPr>
          <a:xfrm>
            <a:off x="522356" y="3068589"/>
            <a:ext cx="1457177" cy="2616206"/>
            <a:chOff x="250100" y="1992184"/>
            <a:chExt cx="1787652" cy="3209544"/>
          </a:xfrm>
        </p:grpSpPr>
        <p:sp>
          <p:nvSpPr>
            <p:cNvPr id="12" name="Cube 1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14" name="Straight Connector 13"/>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9" name="Group 18"/>
          <p:cNvGrpSpPr/>
          <p:nvPr/>
        </p:nvGrpSpPr>
        <p:grpSpPr>
          <a:xfrm>
            <a:off x="2572782" y="4872768"/>
            <a:ext cx="1326738" cy="146070"/>
            <a:chOff x="991312" y="1947799"/>
            <a:chExt cx="664434" cy="73152"/>
          </a:xfrm>
        </p:grpSpPr>
        <p:cxnSp>
          <p:nvCxnSpPr>
            <p:cNvPr id="20" name="Straight Connector 19"/>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833735" y="3191646"/>
            <a:ext cx="998197" cy="1199693"/>
            <a:chOff x="6933031" y="2226273"/>
            <a:chExt cx="1044476" cy="1255317"/>
          </a:xfrm>
          <a:noFill/>
        </p:grpSpPr>
        <mc:AlternateContent xmlns:mc="http://schemas.openxmlformats.org/markup-compatibility/2006" xmlns:p14="http://schemas.microsoft.com/office/powerpoint/2010/main">
          <mc:Choice Requires="p14">
            <p:contentPart p14:bwMode="auto" r:id="rId6">
              <p14:nvContentPartPr>
                <p14:cNvPr id="24" name="Ink 23"/>
                <p14:cNvContentPartPr/>
                <p14:nvPr/>
              </p14:nvContentPartPr>
              <p14:xfrm>
                <a:off x="6933031" y="2226273"/>
                <a:ext cx="1044476" cy="289440"/>
              </p14:xfrm>
            </p:contentPart>
          </mc:Choice>
          <mc:Fallback xmlns="">
            <p:pic>
              <p:nvPicPr>
                <p:cNvPr id="24" name="Ink 23"/>
                <p:cNvPicPr/>
                <p:nvPr/>
              </p:nvPicPr>
              <p:blipFill>
                <a:blip r:embed="rId7"/>
                <a:stretch>
                  <a:fillRect/>
                </a:stretch>
              </p:blipFill>
              <p:spPr>
                <a:xfrm>
                  <a:off x="6927004" y="2215344"/>
                  <a:ext cx="1060672" cy="30941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p14:cNvContentPartPr/>
                <p14:nvPr/>
              </p14:nvContentPartPr>
              <p14:xfrm>
                <a:off x="6954470" y="3242550"/>
                <a:ext cx="1008088" cy="239040"/>
              </p14:xfrm>
            </p:contentPart>
          </mc:Choice>
          <mc:Fallback xmlns="">
            <p:pic>
              <p:nvPicPr>
                <p:cNvPr id="25" name="Ink 24"/>
                <p:cNvPicPr/>
                <p:nvPr/>
              </p:nvPicPr>
              <p:blipFill>
                <a:blip r:embed="rId9"/>
                <a:stretch>
                  <a:fillRect/>
                </a:stretch>
              </p:blipFill>
              <p:spPr>
                <a:xfrm>
                  <a:off x="6947687" y="3234595"/>
                  <a:ext cx="1021278" cy="257224"/>
                </a:xfrm>
                <a:prstGeom prst="rect">
                  <a:avLst/>
                </a:prstGeom>
              </p:spPr>
            </p:pic>
          </mc:Fallback>
        </mc:AlternateContent>
      </p:grpSp>
      <p:grpSp>
        <p:nvGrpSpPr>
          <p:cNvPr id="26" name="Group 25"/>
          <p:cNvGrpSpPr/>
          <p:nvPr/>
        </p:nvGrpSpPr>
        <p:grpSpPr>
          <a:xfrm>
            <a:off x="6759218" y="3108308"/>
            <a:ext cx="140946" cy="1398214"/>
            <a:chOff x="1740319" y="4576647"/>
            <a:chExt cx="147481" cy="1463040"/>
          </a:xfrm>
        </p:grpSpPr>
        <p:sp>
          <p:nvSpPr>
            <p:cNvPr id="27" name="Oval 26"/>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28" name="Straight Connector 27"/>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243190" y="5169860"/>
            <a:ext cx="5600952" cy="418766"/>
            <a:chOff x="330212" y="2096580"/>
            <a:chExt cx="2804970" cy="209718"/>
          </a:xfrm>
        </p:grpSpPr>
        <p:sp>
          <p:nvSpPr>
            <p:cNvPr id="30" name="TextBox 29"/>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31" name="TextBox 30"/>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32" name="Straight Connector 31"/>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30090" y="3745593"/>
            <a:ext cx="74708" cy="1937932"/>
            <a:chOff x="2139145" y="2015931"/>
            <a:chExt cx="91652" cy="2377440"/>
          </a:xfrm>
        </p:grpSpPr>
        <p:cxnSp>
          <p:nvCxnSpPr>
            <p:cNvPr id="38" name="Straight Connector 37"/>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4667" y="2980081"/>
            <a:ext cx="946607" cy="737915"/>
            <a:chOff x="2075978" y="1059714"/>
            <a:chExt cx="1161288" cy="905269"/>
          </a:xfrm>
        </p:grpSpPr>
        <p:cxnSp>
          <p:nvCxnSpPr>
            <p:cNvPr id="42" name="Straight Connector 41"/>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6" name="TextBox 45"/>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7" name="Rectangle 46"/>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49" name="TextBox 48"/>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1"/>
                <a:stretch>
                  <a:fillRect t="-8333" r="-7438" b="-28333"/>
                </a:stretch>
              </a:blipFill>
            </p:spPr>
            <p:txBody>
              <a:bodyPr/>
              <a:lstStyle/>
              <a:p>
                <a:r>
                  <a:rPr lang="en-US">
                    <a:noFill/>
                  </a:rPr>
                  <a:t> </a:t>
                </a:r>
              </a:p>
            </p:txBody>
          </p:sp>
        </mc:Fallback>
      </mc:AlternateContent>
      <p:cxnSp>
        <p:nvCxnSpPr>
          <p:cNvPr id="50" name="Straight Connector 49"/>
          <p:cNvCxnSpPr/>
          <p:nvPr/>
        </p:nvCxnSpPr>
        <p:spPr>
          <a:xfrm>
            <a:off x="784417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7075275" y="35437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p:sp>
        <p:nvSpPr>
          <p:cNvPr id="58" name="TextBox 57"/>
          <p:cNvSpPr txBox="1"/>
          <p:nvPr/>
        </p:nvSpPr>
        <p:spPr>
          <a:xfrm>
            <a:off x="5189670" y="2691864"/>
            <a:ext cx="3284029" cy="369332"/>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a:t>
            </a:r>
          </a:p>
        </p:txBody>
      </p:sp>
      <p:sp>
        <p:nvSpPr>
          <p:cNvPr id="60" name="Rectangle 59"/>
          <p:cNvSpPr/>
          <p:nvPr/>
        </p:nvSpPr>
        <p:spPr>
          <a:xfrm>
            <a:off x="8966177" y="139804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3/3</a:t>
            </a:r>
          </a:p>
        </p:txBody>
      </p:sp>
      <p:sp>
        <p:nvSpPr>
          <p:cNvPr id="61" name="Rectangle 60"/>
          <p:cNvSpPr/>
          <p:nvPr/>
        </p:nvSpPr>
        <p:spPr>
          <a:xfrm>
            <a:off x="8997696" y="451899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
        <p:nvSpPr>
          <p:cNvPr id="62" name="Isosceles Triangle 61"/>
          <p:cNvSpPr/>
          <p:nvPr/>
        </p:nvSpPr>
        <p:spPr>
          <a:xfrm flipV="1">
            <a:off x="914083" y="1985138"/>
            <a:ext cx="159027" cy="152401"/>
          </a:xfrm>
          <a:prstGeom prst="triangle">
            <a:avLst/>
          </a:prstGeom>
          <a:solidFill>
            <a:srgbClr val="00B0F0"/>
          </a:solidFill>
          <a:ln>
            <a:noFill/>
          </a:ln>
          <a:effectLst>
            <a:outerShdw blurRad="50800" dist="38100" dir="5400000" algn="t"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8275" y="1781810"/>
            <a:ext cx="2587231" cy="1289304"/>
          </a:xfrm>
          <a:prstGeom prst="rect">
            <a:avLst/>
          </a:prstGeom>
          <a:effectLst>
            <a:outerShdw blurRad="50800" dist="38100" dir="2700000" algn="tl" rotWithShape="0">
              <a:prstClr val="black">
                <a:alpha val="40000"/>
              </a:prstClr>
            </a:outerShdw>
          </a:effectLst>
        </p:spPr>
      </p:pic>
      <p:sp>
        <p:nvSpPr>
          <p:cNvPr id="55" name="Right Arrow 54"/>
          <p:cNvSpPr/>
          <p:nvPr/>
        </p:nvSpPr>
        <p:spPr>
          <a:xfrm flipH="1">
            <a:off x="7639731" y="2845491"/>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220027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350" y="1791335"/>
            <a:ext cx="2587232" cy="1289304"/>
          </a:xfrm>
          <a:prstGeom prst="rect">
            <a:avLst/>
          </a:prstGeom>
          <a:effectLst/>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3350" y="3553460"/>
            <a:ext cx="2587231" cy="1289304"/>
          </a:xfrm>
          <a:prstGeom prst="rect">
            <a:avLst/>
          </a:prstGeom>
          <a:effectLst/>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350" y="5306060"/>
            <a:ext cx="2587231" cy="1289304"/>
          </a:xfrm>
          <a:prstGeom prst="rect">
            <a:avLst/>
          </a:prstGeom>
          <a:effectLst/>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5306060"/>
            <a:ext cx="2587231" cy="1289304"/>
          </a:xfrm>
          <a:prstGeom prst="rect">
            <a:avLst/>
          </a:prstGeom>
          <a:effectLst/>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3553460"/>
            <a:ext cx="2587231" cy="1289304"/>
          </a:xfrm>
          <a:prstGeom prst="rect">
            <a:avLst/>
          </a:prstGeom>
          <a:effectLst/>
        </p:spPr>
      </p:pic>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791335"/>
            <a:ext cx="2587232" cy="1289304"/>
          </a:xfrm>
          <a:prstGeom prst="rect">
            <a:avLst/>
          </a:prstGeom>
          <a:effectLst/>
        </p:spPr>
      </p:pic>
      <p:sp>
        <p:nvSpPr>
          <p:cNvPr id="2" name="TextBox 1"/>
          <p:cNvSpPr txBox="1"/>
          <p:nvPr/>
        </p:nvSpPr>
        <p:spPr>
          <a:xfrm>
            <a:off x="324812" y="399082"/>
            <a:ext cx="493449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Focus stacking example</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890266" y="2435987"/>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859786" y="41981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905506" y="595071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6339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236617" y="1729151"/>
            <a:ext cx="3745834" cy="2218264"/>
            <a:chOff x="8236617" y="1729151"/>
            <a:chExt cx="3745834" cy="2218264"/>
          </a:xfrm>
        </p:grpSpPr>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4851" y="2124711"/>
              <a:ext cx="3657600" cy="1822704"/>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23661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8" name="Group 7"/>
          <p:cNvGrpSpPr/>
          <p:nvPr/>
        </p:nvGrpSpPr>
        <p:grpSpPr>
          <a:xfrm>
            <a:off x="8236617" y="4453153"/>
            <a:ext cx="3727546" cy="2182056"/>
            <a:chOff x="8236617" y="4453153"/>
            <a:chExt cx="3727546" cy="2182056"/>
          </a:xfrm>
        </p:grpSpPr>
        <p:pic>
          <p:nvPicPr>
            <p:cNvPr id="13" name="Picture 12"/>
            <p:cNvPicPr>
              <a:picLocks noChangeAspect="1"/>
            </p:cNvPicPr>
            <p:nvPr/>
          </p:nvPicPr>
          <p:blipFill>
            <a:blip r:embed="rId7"/>
            <a:stretch>
              <a:fillRect/>
            </a:stretch>
          </p:blipFill>
          <p:spPr>
            <a:xfrm>
              <a:off x="8324851" y="4453153"/>
              <a:ext cx="3639312" cy="1819656"/>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236617" y="626587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7391595"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mc:AlternateContent xmlns:mc="http://schemas.openxmlformats.org/markup-compatibility/2006">
        <mc:Choice xmlns:a14="http://schemas.microsoft.com/office/drawing/2010/main" Requires="a14">
          <p:sp>
            <p:nvSpPr>
              <p:cNvPr id="38" name="TextBox 37"/>
              <p:cNvSpPr txBox="1"/>
              <p:nvPr/>
            </p:nvSpPr>
            <p:spPr>
              <a:xfrm>
                <a:off x="2807589" y="3720084"/>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2807589" y="3720084"/>
                <a:ext cx="1132426" cy="405176"/>
              </a:xfrm>
              <a:prstGeom prst="rect">
                <a:avLst/>
              </a:prstGeom>
              <a:blipFill>
                <a:blip r:embed="rId8"/>
                <a:stretch>
                  <a:fillRect b="-149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2807589" y="5463159"/>
                <a:ext cx="1132426"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𝑝</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p:sp>
            <p:nvSpPr>
              <p:cNvPr id="43" name="TextBox 42"/>
              <p:cNvSpPr txBox="1">
                <a:spLocks noRot="1" noChangeAspect="1" noMove="1" noResize="1" noEditPoints="1" noAdjustHandles="1" noChangeArrowheads="1" noChangeShapeType="1" noTextEdit="1"/>
              </p:cNvSpPr>
              <p:nvPr/>
            </p:nvSpPr>
            <p:spPr>
              <a:xfrm>
                <a:off x="2807589" y="5463159"/>
                <a:ext cx="1132426" cy="405176"/>
              </a:xfrm>
              <a:prstGeom prst="rect">
                <a:avLst/>
              </a:prstGeom>
              <a:blipFill>
                <a:blip r:embed="rId9"/>
                <a:stretch>
                  <a:fillRect b="-14925"/>
                </a:stretch>
              </a:blipFill>
            </p:spPr>
            <p:txBody>
              <a:bodyPr/>
              <a:lstStyle/>
              <a:p>
                <a:r>
                  <a:rPr lang="en-US">
                    <a:noFill/>
                  </a:rPr>
                  <a:t> </a:t>
                </a:r>
              </a:p>
            </p:txBody>
          </p:sp>
        </mc:Fallback>
      </mc:AlternateContent>
    </p:spTree>
    <p:extLst>
      <p:ext uri="{BB962C8B-B14F-4D97-AF65-F5344CB8AC3E}">
        <p14:creationId xmlns:p14="http://schemas.microsoft.com/office/powerpoint/2010/main" val="414702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58328" y="1406478"/>
            <a:ext cx="5474682" cy="4359018"/>
          </a:xfrm>
          <a:prstGeom prst="rect">
            <a:avLst/>
          </a:prstGeom>
          <a:effectLst>
            <a:outerShdw blurRad="50800" dist="38100" algn="l" rotWithShape="0">
              <a:prstClr val="black">
                <a:alpha val="40000"/>
              </a:prstClr>
            </a:outerShdw>
          </a:effectLst>
        </p:spPr>
      </p:pic>
      <p:sp>
        <p:nvSpPr>
          <p:cNvPr id="4" name="TextBox 3"/>
          <p:cNvSpPr txBox="1"/>
          <p:nvPr/>
        </p:nvSpPr>
        <p:spPr>
          <a:xfrm>
            <a:off x="324812" y="399082"/>
            <a:ext cx="4368888"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Scheimpflug imaging</a:t>
            </a:r>
          </a:p>
        </p:txBody>
      </p:sp>
      <p:sp>
        <p:nvSpPr>
          <p:cNvPr id="16" name="Rectangle 15" hidden="1"/>
          <p:cNvSpPr/>
          <p:nvPr/>
        </p:nvSpPr>
        <p:spPr>
          <a:xfrm>
            <a:off x="406401" y="1084295"/>
            <a:ext cx="5727700" cy="5268880"/>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415926" y="1083310"/>
            <a:ext cx="5550885" cy="5231765"/>
            <a:chOff x="415926" y="1083310"/>
            <a:chExt cx="5550885" cy="5231765"/>
          </a:xfrm>
        </p:grpSpPr>
        <p:cxnSp>
          <p:nvCxnSpPr>
            <p:cNvPr id="8" name="Straight Connector 7"/>
            <p:cNvCxnSpPr/>
            <p:nvPr/>
          </p:nvCxnSpPr>
          <p:spPr>
            <a:xfrm>
              <a:off x="937611" y="2206113"/>
              <a:ext cx="502920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1017270" y="1788158"/>
              <a:ext cx="1715769"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65715" y="1764800"/>
              <a:ext cx="0" cy="867751"/>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000000">
              <a:off x="4670313" y="1804482"/>
              <a:ext cx="1217487" cy="879936"/>
            </a:xfrm>
            <a:prstGeom prst="rect">
              <a:avLst/>
            </a:prstGeom>
            <a:effectLst>
              <a:outerShdw blurRad="50800" dist="38100" dir="5400000" algn="ctr" rotWithShape="0">
                <a:srgbClr val="000000">
                  <a:alpha val="95000"/>
                </a:srgbClr>
              </a:outerShdw>
            </a:effectLst>
          </p:spPr>
        </p:pic>
        <p:cxnSp>
          <p:nvCxnSpPr>
            <p:cNvPr id="14" name="Straight Connector 13"/>
            <p:cNvCxnSpPr>
              <a:cxnSpLocks noChangeAspect="1"/>
            </p:cNvCxnSpPr>
            <p:nvPr/>
          </p:nvCxnSpPr>
          <p:spPr>
            <a:xfrm flipH="1">
              <a:off x="4057651" y="2131682"/>
              <a:ext cx="1885949" cy="33739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942884" y="2654916"/>
              <a:ext cx="0" cy="36576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p:cNvCxnSpPr>
            <p:nvPr/>
          </p:nvCxnSpPr>
          <p:spPr>
            <a:xfrm>
              <a:off x="5154721" y="1979806"/>
              <a:ext cx="781269" cy="4323614"/>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528682" y="2187500"/>
              <a:ext cx="32204" cy="32204"/>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19100" y="1085850"/>
              <a:ext cx="5524500" cy="5229225"/>
            </a:xfrm>
            <a:custGeom>
              <a:avLst/>
              <a:gdLst>
                <a:gd name="connsiteX0" fmla="*/ 0 w 5524500"/>
                <a:gd name="connsiteY0" fmla="*/ 0 h 5229225"/>
                <a:gd name="connsiteX1" fmla="*/ 685800 w 5524500"/>
                <a:gd name="connsiteY1" fmla="*/ 0 h 5229225"/>
                <a:gd name="connsiteX2" fmla="*/ 695325 w 5524500"/>
                <a:gd name="connsiteY2" fmla="*/ 0 h 5229225"/>
                <a:gd name="connsiteX3" fmla="*/ 1760220 w 5524500"/>
                <a:gd name="connsiteY3" fmla="*/ 0 h 5229225"/>
                <a:gd name="connsiteX4" fmla="*/ 5516880 w 5524500"/>
                <a:gd name="connsiteY4" fmla="*/ 5219700 h 5229225"/>
                <a:gd name="connsiteX5" fmla="*/ 4985850 w 5524500"/>
                <a:gd name="connsiteY5" fmla="*/ 4645953 h 5229225"/>
                <a:gd name="connsiteX6" fmla="*/ 5524500 w 5524500"/>
                <a:gd name="connsiteY6" fmla="*/ 5229225 h 5229225"/>
                <a:gd name="connsiteX7" fmla="*/ 0 w 5524500"/>
                <a:gd name="connsiteY7" fmla="*/ 619125 h 522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0" h="5229225">
                  <a:moveTo>
                    <a:pt x="0" y="0"/>
                  </a:moveTo>
                  <a:lnTo>
                    <a:pt x="685800" y="0"/>
                  </a:lnTo>
                  <a:lnTo>
                    <a:pt x="695325" y="0"/>
                  </a:lnTo>
                  <a:lnTo>
                    <a:pt x="1760220" y="0"/>
                  </a:lnTo>
                  <a:lnTo>
                    <a:pt x="5516880" y="5219700"/>
                  </a:lnTo>
                  <a:lnTo>
                    <a:pt x="4985850" y="4645953"/>
                  </a:lnTo>
                  <a:lnTo>
                    <a:pt x="5524500" y="5229225"/>
                  </a:lnTo>
                  <a:lnTo>
                    <a:pt x="0" y="619125"/>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2184402" y="1083310"/>
              <a:ext cx="3756358" cy="522011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1127760" y="1093470"/>
              <a:ext cx="4815840" cy="521279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415926" y="1708150"/>
              <a:ext cx="5534360" cy="459527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296025" y="5677585"/>
            <a:ext cx="6096000" cy="276999"/>
          </a:xfrm>
          <a:prstGeom prst="rect">
            <a:avLst/>
          </a:prstGeom>
        </p:spPr>
        <p:txBody>
          <a:bodyPr>
            <a:spAutoFit/>
          </a:bodyPr>
          <a:lstStyle/>
          <a:p>
            <a:r>
              <a:rPr lang="en-US" sz="1200" i="1" dirty="0">
                <a:solidFill>
                  <a:srgbClr val="FFFF00"/>
                </a:solidFill>
              </a:rPr>
              <a:t>Ansel Adams</a:t>
            </a:r>
            <a:r>
              <a:rPr lang="en-US" sz="1200" i="1" dirty="0">
                <a:solidFill>
                  <a:schemeClr val="bg1">
                    <a:lumMod val="75000"/>
                  </a:schemeClr>
                </a:solidFill>
              </a:rPr>
              <a:t>, Collection Center for Creative Photography, University of Arizona, © 2016</a:t>
            </a:r>
          </a:p>
        </p:txBody>
      </p:sp>
    </p:spTree>
    <p:extLst>
      <p:ext uri="{BB962C8B-B14F-4D97-AF65-F5344CB8AC3E}">
        <p14:creationId xmlns:p14="http://schemas.microsoft.com/office/powerpoint/2010/main" val="135823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3933" y="3044280"/>
            <a:ext cx="4564135"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Proposed method</a:t>
            </a:r>
          </a:p>
        </p:txBody>
      </p:sp>
    </p:spTree>
    <p:extLst>
      <p:ext uri="{BB962C8B-B14F-4D97-AF65-F5344CB8AC3E}">
        <p14:creationId xmlns:p14="http://schemas.microsoft.com/office/powerpoint/2010/main" val="904743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hidden="1"/>
          <p:cNvPicPr>
            <a:picLocks noChangeAspect="1"/>
          </p:cNvPicPr>
          <p:nvPr/>
        </p:nvPicPr>
        <p:blipFill>
          <a:blip r:embed="rId2"/>
          <a:stretch>
            <a:fillRect/>
          </a:stretch>
        </p:blipFill>
        <p:spPr>
          <a:xfrm>
            <a:off x="1005372" y="1955463"/>
            <a:ext cx="8466667" cy="1961905"/>
          </a:xfrm>
          <a:prstGeom prst="rect">
            <a:avLst/>
          </a:prstGeom>
        </p:spPr>
      </p:pic>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grpSp>
        <p:nvGrpSpPr>
          <p:cNvPr id="37" name="Group 36"/>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08133"/>
              <a:ext cx="1728399" cy="1249199"/>
            </a:xfrm>
            <a:prstGeom prst="rect">
              <a:avLst/>
            </a:prstGeom>
            <a:effectLst>
              <a:outerShdw blurRad="50800" dist="38100" dir="5400000" algn="ctr" rotWithShape="0">
                <a:srgbClr val="000000">
                  <a:alpha val="95000"/>
                </a:srgbClr>
              </a:outerShdw>
            </a:effectLst>
          </p:spPr>
        </p:pic>
        <p:sp>
          <p:nvSpPr>
            <p:cNvPr id="11" name="Oval 10"/>
            <p:cNvSpPr/>
            <p:nvPr/>
          </p:nvSpPr>
          <p:spPr>
            <a:xfrm rot="600000">
              <a:off x="10639790" y="341192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Connector 37"/>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8650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180000">
              <a:off x="9069987" y="2826064"/>
              <a:ext cx="2502584" cy="1249199"/>
              <a:chOff x="9069517" y="2865283"/>
              <a:chExt cx="2502584"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180000" flipV="1">
                <a:off x="9069517" y="3423747"/>
                <a:ext cx="2502584" cy="131155"/>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15275" cy="1747837"/>
          </a:xfrm>
          <a:custGeom>
            <a:avLst/>
            <a:gdLst>
              <a:gd name="connsiteX0" fmla="*/ 3205163 w 7915275"/>
              <a:gd name="connsiteY0" fmla="*/ 0 h 1747837"/>
              <a:gd name="connsiteX1" fmla="*/ 7910513 w 7915275"/>
              <a:gd name="connsiteY1" fmla="*/ 1695450 h 1747837"/>
              <a:gd name="connsiteX2" fmla="*/ 7915275 w 7915275"/>
              <a:gd name="connsiteY2" fmla="*/ 1747837 h 1747837"/>
              <a:gd name="connsiteX3" fmla="*/ 0 w 7915275"/>
              <a:gd name="connsiteY3" fmla="*/ 100012 h 1747837"/>
              <a:gd name="connsiteX4" fmla="*/ 0 w 7915275"/>
              <a:gd name="connsiteY4" fmla="*/ 4762 h 1747837"/>
              <a:gd name="connsiteX5" fmla="*/ 3205163 w 7915275"/>
              <a:gd name="connsiteY5" fmla="*/ 0 h 174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5275" h="1747837">
                <a:moveTo>
                  <a:pt x="3205163" y="0"/>
                </a:moveTo>
                <a:lnTo>
                  <a:pt x="7910513" y="1695450"/>
                </a:lnTo>
                <a:lnTo>
                  <a:pt x="7915275" y="1747837"/>
                </a:lnTo>
                <a:lnTo>
                  <a:pt x="0" y="100012"/>
                </a:lnTo>
                <a:lnTo>
                  <a:pt x="0" y="4762"/>
                </a:lnTo>
                <a:lnTo>
                  <a:pt x="320516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9800" y="2012950"/>
            <a:ext cx="7908925" cy="16478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40200" y="1924050"/>
            <a:ext cx="4705350" cy="16954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noChangeAspect="1"/>
          </p:cNvCxnSpPr>
          <p:nvPr/>
        </p:nvCxnSpPr>
        <p:spPr>
          <a:xfrm>
            <a:off x="2943791" y="1928813"/>
            <a:ext cx="5901759" cy="1709737"/>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496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090" y="3044280"/>
            <a:ext cx="2295821"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Problem</a:t>
            </a:r>
          </a:p>
        </p:txBody>
      </p:sp>
    </p:spTree>
    <p:extLst>
      <p:ext uri="{BB962C8B-B14F-4D97-AF65-F5344CB8AC3E}">
        <p14:creationId xmlns:p14="http://schemas.microsoft.com/office/powerpoint/2010/main" val="3497242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5861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300000">
              <a:off x="9073873" y="2838296"/>
              <a:ext cx="2489582" cy="1249199"/>
              <a:chOff x="9072556" y="2865283"/>
              <a:chExt cx="2489582"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300000" flipV="1">
                <a:off x="9072556" y="3380420"/>
                <a:ext cx="2489582" cy="217810"/>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4" name="Freeform 33"/>
          <p:cNvSpPr/>
          <p:nvPr/>
        </p:nvSpPr>
        <p:spPr>
          <a:xfrm>
            <a:off x="933450" y="1919288"/>
            <a:ext cx="7920038" cy="1752600"/>
          </a:xfrm>
          <a:custGeom>
            <a:avLst/>
            <a:gdLst>
              <a:gd name="connsiteX0" fmla="*/ 747713 w 7920038"/>
              <a:gd name="connsiteY0" fmla="*/ 0 h 1752600"/>
              <a:gd name="connsiteX1" fmla="*/ 7910513 w 7920038"/>
              <a:gd name="connsiteY1" fmla="*/ 1700212 h 1752600"/>
              <a:gd name="connsiteX2" fmla="*/ 7920038 w 7920038"/>
              <a:gd name="connsiteY2" fmla="*/ 1752600 h 1752600"/>
              <a:gd name="connsiteX3" fmla="*/ 0 w 7920038"/>
              <a:gd name="connsiteY3" fmla="*/ 509587 h 1752600"/>
              <a:gd name="connsiteX4" fmla="*/ 0 w 7920038"/>
              <a:gd name="connsiteY4" fmla="*/ 4762 h 1752600"/>
              <a:gd name="connsiteX5" fmla="*/ 747713 w 7920038"/>
              <a:gd name="connsiteY5" fmla="*/ 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038" h="1752600">
                <a:moveTo>
                  <a:pt x="747713" y="0"/>
                </a:moveTo>
                <a:lnTo>
                  <a:pt x="7910513" y="1700212"/>
                </a:lnTo>
                <a:lnTo>
                  <a:pt x="7920038" y="1752600"/>
                </a:lnTo>
                <a:lnTo>
                  <a:pt x="0" y="509587"/>
                </a:lnTo>
                <a:lnTo>
                  <a:pt x="0" y="4762"/>
                </a:lnTo>
                <a:lnTo>
                  <a:pt x="747713"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33450" y="2432050"/>
            <a:ext cx="7915275" cy="12287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82750" y="1930400"/>
            <a:ext cx="7162800" cy="168910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33450" y="2044700"/>
            <a:ext cx="7912100" cy="15938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36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420000">
              <a:off x="9079694" y="2850563"/>
              <a:ext cx="2476337" cy="1249199"/>
              <a:chOff x="9077099" y="2865283"/>
              <a:chExt cx="2476337"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420000" flipV="1">
                <a:off x="9077099" y="3337297"/>
                <a:ext cx="2476337" cy="304056"/>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Connector 19"/>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46" name="Freeform 45"/>
          <p:cNvSpPr/>
          <p:nvPr/>
        </p:nvSpPr>
        <p:spPr>
          <a:xfrm>
            <a:off x="928688" y="2447925"/>
            <a:ext cx="7924800" cy="1223963"/>
          </a:xfrm>
          <a:custGeom>
            <a:avLst/>
            <a:gdLst>
              <a:gd name="connsiteX0" fmla="*/ 0 w 7924800"/>
              <a:gd name="connsiteY0" fmla="*/ 0 h 1223963"/>
              <a:gd name="connsiteX1" fmla="*/ 7924800 w 7924800"/>
              <a:gd name="connsiteY1" fmla="*/ 1171575 h 1223963"/>
              <a:gd name="connsiteX2" fmla="*/ 7924800 w 7924800"/>
              <a:gd name="connsiteY2" fmla="*/ 1223963 h 1223963"/>
              <a:gd name="connsiteX3" fmla="*/ 4762 w 7924800"/>
              <a:gd name="connsiteY3" fmla="*/ 557213 h 1223963"/>
              <a:gd name="connsiteX4" fmla="*/ 0 w 7924800"/>
              <a:gd name="connsiteY4" fmla="*/ 0 h 122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1223963">
                <a:moveTo>
                  <a:pt x="0" y="0"/>
                </a:moveTo>
                <a:lnTo>
                  <a:pt x="7924800" y="1171575"/>
                </a:lnTo>
                <a:lnTo>
                  <a:pt x="7924800" y="1223963"/>
                </a:lnTo>
                <a:lnTo>
                  <a:pt x="4762" y="557213"/>
                </a:lnTo>
                <a:cubicBezTo>
                  <a:pt x="3175" y="371475"/>
                  <a:pt x="1587" y="185738"/>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939800" y="2730500"/>
            <a:ext cx="7905750" cy="908050"/>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33450" y="3003550"/>
            <a:ext cx="7915275" cy="65722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39800" y="2457450"/>
            <a:ext cx="7905750" cy="1162050"/>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88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2"/>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115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540000">
              <a:off x="9087444" y="2862008"/>
              <a:ext cx="2471659" cy="1249199"/>
              <a:chOff x="9083204" y="2865283"/>
              <a:chExt cx="2471659" cy="1249199"/>
            </a:xfrm>
          </p:grpSpPr>
          <p:pic>
            <p:nvPicPr>
              <p:cNvPr id="9"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540000" flipV="1">
                <a:off x="9083204" y="3293588"/>
                <a:ext cx="2471659" cy="391473"/>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2" name="Straight Connector 2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
        <p:nvSpPr>
          <p:cNvPr id="35" name="Freeform 34"/>
          <p:cNvSpPr/>
          <p:nvPr/>
        </p:nvSpPr>
        <p:spPr>
          <a:xfrm>
            <a:off x="933450" y="3000375"/>
            <a:ext cx="7920038" cy="666750"/>
          </a:xfrm>
          <a:custGeom>
            <a:avLst/>
            <a:gdLst>
              <a:gd name="connsiteX0" fmla="*/ 0 w 7920038"/>
              <a:gd name="connsiteY0" fmla="*/ 0 h 666750"/>
              <a:gd name="connsiteX1" fmla="*/ 7920038 w 7920038"/>
              <a:gd name="connsiteY1" fmla="*/ 614363 h 666750"/>
              <a:gd name="connsiteX2" fmla="*/ 7915275 w 7920038"/>
              <a:gd name="connsiteY2" fmla="*/ 666750 h 666750"/>
              <a:gd name="connsiteX3" fmla="*/ 0 w 7920038"/>
              <a:gd name="connsiteY3" fmla="*/ 319088 h 666750"/>
              <a:gd name="connsiteX4" fmla="*/ 0 w 7920038"/>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038" h="666750">
                <a:moveTo>
                  <a:pt x="0" y="0"/>
                </a:moveTo>
                <a:lnTo>
                  <a:pt x="7920038" y="614363"/>
                </a:lnTo>
                <a:lnTo>
                  <a:pt x="7915275" y="666750"/>
                </a:lnTo>
                <a:lnTo>
                  <a:pt x="0" y="319088"/>
                </a:lnTo>
                <a:lnTo>
                  <a:pt x="0" y="0"/>
                </a:ln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152775"/>
            <a:ext cx="7912100" cy="48577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ChangeAspect="1"/>
            <a:stCxn id="35" idx="3"/>
          </p:cNvCxnSpPr>
          <p:nvPr/>
        </p:nvCxnSpPr>
        <p:spPr>
          <a:xfrm>
            <a:off x="933450" y="3319463"/>
            <a:ext cx="7915275" cy="341312"/>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33450" y="3006725"/>
            <a:ext cx="7912100" cy="6127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862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961341"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Illustration of idea</a:t>
            </a:r>
          </a:p>
        </p:txBody>
      </p:sp>
      <p:pic>
        <p:nvPicPr>
          <p:cNvPr id="3" name="Picture 2" hidden="1"/>
          <p:cNvPicPr>
            <a:picLocks noChangeAspect="1"/>
          </p:cNvPicPr>
          <p:nvPr/>
        </p:nvPicPr>
        <p:blipFill>
          <a:blip r:embed="rId3"/>
          <a:stretch>
            <a:fillRect/>
          </a:stretch>
        </p:blipFill>
        <p:spPr>
          <a:xfrm>
            <a:off x="1005372" y="1955463"/>
            <a:ext cx="8466667" cy="1961905"/>
          </a:xfrm>
          <a:prstGeom prst="rect">
            <a:avLst/>
          </a:prstGeom>
        </p:spPr>
      </p:pic>
      <p:grpSp>
        <p:nvGrpSpPr>
          <p:cNvPr id="5" name="Group 4"/>
          <p:cNvGrpSpPr/>
          <p:nvPr/>
        </p:nvGrpSpPr>
        <p:grpSpPr>
          <a:xfrm>
            <a:off x="928630" y="1925053"/>
            <a:ext cx="10345987" cy="3041583"/>
            <a:chOff x="1357162" y="1925053"/>
            <a:chExt cx="10345987" cy="3041583"/>
          </a:xfrm>
        </p:grpSpPr>
        <p:cxnSp>
          <p:nvCxnSpPr>
            <p:cNvPr id="6" name="Straight Connector 5"/>
            <p:cNvCxnSpPr/>
            <p:nvPr/>
          </p:nvCxnSpPr>
          <p:spPr>
            <a:xfrm>
              <a:off x="1367506"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7" name="Cube 6"/>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a:grpSpLocks noChangeAspect="1"/>
            </p:cNvGrpSpPr>
            <p:nvPr/>
          </p:nvGrpSpPr>
          <p:grpSpPr>
            <a:xfrm rot="-660000">
              <a:off x="9097117" y="2872375"/>
              <a:ext cx="2471634" cy="1249199"/>
              <a:chOff x="9090931" y="2865283"/>
              <a:chExt cx="2471634" cy="1249199"/>
            </a:xfrm>
          </p:grpSpPr>
          <p:pic>
            <p:nvPicPr>
              <p:cNvPr id="9" name="le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0047" y="2865283"/>
                <a:ext cx="1728399" cy="1249199"/>
              </a:xfrm>
              <a:prstGeom prst="rect">
                <a:avLst/>
              </a:prstGeom>
              <a:effectLst>
                <a:outerShdw blurRad="50800" dist="38100" dir="5400000" algn="ctr" rotWithShape="0">
                  <a:srgbClr val="000000">
                    <a:alpha val="95000"/>
                  </a:srgbClr>
                </a:outerShdw>
              </a:effectLst>
            </p:spPr>
          </p:pic>
          <p:cxnSp>
            <p:nvCxnSpPr>
              <p:cNvPr id="29" name="Straight Connector 28"/>
              <p:cNvCxnSpPr>
                <a:cxnSpLocks noChangeAspect="1"/>
              </p:cNvCxnSpPr>
              <p:nvPr/>
            </p:nvCxnSpPr>
            <p:spPr>
              <a:xfrm rot="660000" flipV="1">
                <a:off x="9090931" y="3249106"/>
                <a:ext cx="2471634" cy="480437"/>
              </a:xfrm>
              <a:prstGeom prst="line">
                <a:avLst/>
              </a:prstGeom>
              <a:ln w="9525" cap="rnd">
                <a:solidFill>
                  <a:srgbClr val="FFFF00"/>
                </a:solidFill>
                <a:prstDash val="dash"/>
                <a:roun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rot="600000">
                <a:off x="10639790" y="3469070"/>
                <a:ext cx="45719" cy="45719"/>
              </a:xfrm>
              <a:prstGeom prst="ellipse">
                <a:avLst/>
              </a:prstGeom>
              <a:solidFill>
                <a:srgbClr val="FF2F2F">
                  <a:alpha val="78000"/>
                </a:srgbClr>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Freeform 41"/>
          <p:cNvSpPr/>
          <p:nvPr/>
        </p:nvSpPr>
        <p:spPr>
          <a:xfrm>
            <a:off x="928688" y="3314700"/>
            <a:ext cx="7915275" cy="342900"/>
          </a:xfrm>
          <a:custGeom>
            <a:avLst/>
            <a:gdLst>
              <a:gd name="connsiteX0" fmla="*/ 0 w 7915275"/>
              <a:gd name="connsiteY0" fmla="*/ 0 h 342900"/>
              <a:gd name="connsiteX1" fmla="*/ 7915275 w 7915275"/>
              <a:gd name="connsiteY1" fmla="*/ 304800 h 342900"/>
              <a:gd name="connsiteX2" fmla="*/ 7915275 w 7915275"/>
              <a:gd name="connsiteY2" fmla="*/ 342900 h 342900"/>
              <a:gd name="connsiteX3" fmla="*/ 4762 w 7915275"/>
              <a:gd name="connsiteY3" fmla="*/ 266700 h 342900"/>
              <a:gd name="connsiteX4" fmla="*/ 0 w 7915275"/>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275" h="342900">
                <a:moveTo>
                  <a:pt x="0" y="0"/>
                </a:moveTo>
                <a:lnTo>
                  <a:pt x="7915275" y="304800"/>
                </a:lnTo>
                <a:lnTo>
                  <a:pt x="7915275" y="342900"/>
                </a:lnTo>
                <a:lnTo>
                  <a:pt x="4762" y="266700"/>
                </a:lnTo>
                <a:cubicBezTo>
                  <a:pt x="3175" y="177800"/>
                  <a:pt x="1587" y="88900"/>
                  <a:pt x="0" y="0"/>
                </a:cubicBezTo>
                <a:close/>
              </a:path>
            </a:pathLst>
          </a:cu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933393" y="3458545"/>
            <a:ext cx="7916920" cy="180005"/>
          </a:xfrm>
          <a:prstGeom prst="line">
            <a:avLst/>
          </a:prstGeom>
          <a:ln w="12700" cap="rnd">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933450" y="3573780"/>
            <a:ext cx="7915275" cy="793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1863" y="3324225"/>
            <a:ext cx="7918450" cy="295275"/>
          </a:xfrm>
          <a:prstGeom prst="line">
            <a:avLst/>
          </a:prstGeom>
          <a:ln w="12700" cap="rnd">
            <a:solidFill>
              <a:schemeClr val="tx1">
                <a:lumMod val="50000"/>
                <a:lumOff val="50000"/>
                <a:alpha val="88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329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1126" y="3075057"/>
            <a:ext cx="2823978"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Simulation</a:t>
            </a:r>
          </a:p>
        </p:txBody>
      </p:sp>
    </p:spTree>
    <p:extLst>
      <p:ext uri="{BB962C8B-B14F-4D97-AF65-F5344CB8AC3E}">
        <p14:creationId xmlns:p14="http://schemas.microsoft.com/office/powerpoint/2010/main" val="649085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1704" y="3939255"/>
            <a:ext cx="2537407" cy="2103119"/>
          </a:xfrm>
          <a:prstGeom prst="rect">
            <a:avLst/>
          </a:prstGeom>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4" y="3191646"/>
            <a:ext cx="1074311" cy="1199693"/>
            <a:chOff x="6933031" y="2226273"/>
            <a:chExt cx="1124119" cy="1255317"/>
          </a:xfrm>
          <a:noFill/>
        </p:grpSpPr>
        <mc:AlternateContent xmlns:mc="http://schemas.openxmlformats.org/markup-compatibility/2006" xmlns:p14="http://schemas.microsoft.com/office/powerpoint/2010/main">
          <mc:Choice Requires="p14">
            <p:contentPart p14:bwMode="auto" r:id="rId7">
              <p14:nvContentPartPr>
                <p14:cNvPr id="57" name="Ink 56"/>
                <p14:cNvContentPartPr/>
                <p14:nvPr/>
              </p14:nvContentPartPr>
              <p14:xfrm>
                <a:off x="6933031" y="2226273"/>
                <a:ext cx="1090800" cy="289440"/>
              </p14:xfrm>
            </p:contentPart>
          </mc:Choice>
          <mc:Fallback xmlns="">
            <p:pic>
              <p:nvPicPr>
                <p:cNvPr id="57" name="Ink 56"/>
                <p:cNvPicPr/>
                <p:nvPr/>
              </p:nvPicPr>
              <p:blipFill>
                <a:blip r:embed="rId8"/>
                <a:stretch>
                  <a:fillRect/>
                </a:stretch>
              </p:blipFill>
              <p:spPr>
                <a:xfrm>
                  <a:off x="6926998" y="2215301"/>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10"/>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hidden="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hidden="1"/>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Setup in Zemax</a:t>
            </a:r>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1"/>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7075275" y="35437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2"/>
                <a:stretch>
                  <a:fillRect l="-8333" r="-28333"/>
                </a:stretch>
              </a:blipFill>
            </p:spPr>
            <p:txBody>
              <a:bodyPr/>
              <a:lstStyle/>
              <a:p>
                <a:r>
                  <a:rPr lang="en-US">
                    <a:noFill/>
                  </a:rPr>
                  <a:t> </a:t>
                </a:r>
              </a:p>
            </p:txBody>
          </p:sp>
        </mc:Fallback>
      </mc:AlternateContent>
      <p:sp>
        <p:nvSpPr>
          <p:cNvPr id="73" name="Rectangle 72"/>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1/13  ( 0°)</a:t>
            </a:r>
          </a:p>
        </p:txBody>
      </p:sp>
      <p:cxnSp>
        <p:nvCxnSpPr>
          <p:cNvPr id="74" name="Straight Connector 73"/>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cxnSp>
        <p:nvCxnSpPr>
          <p:cNvPr id="78" name="Straight Connector 77"/>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mc:AlternateContent xmlns:mc="http://schemas.openxmlformats.org/markup-compatibility/2006" xmlns:a14="http://schemas.microsoft.com/office/drawing/2010/main">
        <mc:Choice Requires="a14">
          <p:sp>
            <p:nvSpPr>
              <p:cNvPr id="83" name="TextBox 82"/>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3"/>
                <a:stretch>
                  <a:fillRect t="-1901"/>
                </a:stretch>
              </a:blipFill>
            </p:spPr>
            <p:txBody>
              <a:bodyPr/>
              <a:lstStyle/>
              <a:p>
                <a:r>
                  <a:rPr lang="en-US">
                    <a:noFill/>
                  </a:rPr>
                  <a:t> </a:t>
                </a:r>
              </a:p>
            </p:txBody>
          </p:sp>
        </mc:Fallback>
      </mc:AlternateContent>
      <p:sp>
        <p:nvSpPr>
          <p:cNvPr id="72" name="Rectangle 71"/>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Tree>
    <p:extLst>
      <p:ext uri="{BB962C8B-B14F-4D97-AF65-F5344CB8AC3E}">
        <p14:creationId xmlns:p14="http://schemas.microsoft.com/office/powerpoint/2010/main" val="1058727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1704" y="3941064"/>
            <a:ext cx="2537407" cy="210312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rot="16200000">
            <a:off x="7075275" y="35437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16" name="TextBox 15"/>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8"/>
                <a:stretch>
                  <a:fillRect t="-1901"/>
                </a:stretch>
              </a:blipFill>
            </p:spPr>
            <p:txBody>
              <a:bodyPr/>
              <a:lstStyle/>
              <a:p>
                <a:r>
                  <a:rPr lang="en-US">
                    <a:noFill/>
                  </a:rPr>
                  <a:t> </a:t>
                </a:r>
              </a:p>
            </p:txBody>
          </p:sp>
        </mc:Fallback>
      </mc:AlternateContent>
      <p:grpSp>
        <p:nvGrpSpPr>
          <p:cNvPr id="18" name="Group 17"/>
          <p:cNvGrpSpPr/>
          <p:nvPr/>
        </p:nvGrpSpPr>
        <p:grpSpPr>
          <a:xfrm>
            <a:off x="6692897" y="3207517"/>
            <a:ext cx="1215145" cy="1183823"/>
            <a:chOff x="6785667" y="2242880"/>
            <a:chExt cx="1271483" cy="1238710"/>
          </a:xfrm>
          <a:noFill/>
        </p:grpSpPr>
        <mc:AlternateContent xmlns:mc="http://schemas.openxmlformats.org/markup-compatibility/2006" xmlns:p14="http://schemas.microsoft.com/office/powerpoint/2010/main">
          <mc:Choice Requires="p14">
            <p:contentPart p14:bwMode="auto" r:id="rId9">
              <p14:nvContentPartPr>
                <p14:cNvPr id="57" name="Ink 56"/>
                <p14:cNvContentPartPr>
                  <a14:cpLocks xmlns:a14="http://schemas.microsoft.com/office/drawing/2010/main" noChangeAspect="1"/>
                </p14:cNvContentPartPr>
                <p14:nvPr/>
              </p14:nvContentPartPr>
              <p14:xfrm rot="21480000">
                <a:off x="6785667" y="2242880"/>
                <a:ext cx="1238164" cy="289440"/>
              </p14:xfrm>
            </p:contentPart>
          </mc:Choice>
          <mc:Fallback xmlns="">
            <p:pic>
              <p:nvPicPr>
                <p:cNvPr id="57" name="Ink 56"/>
                <p:cNvPicPr>
                  <a:picLocks noChangeAspect="1"/>
                </p:cNvPicPr>
                <p:nvPr/>
              </p:nvPicPr>
              <p:blipFill>
                <a:blip r:embed="rId10"/>
                <a:stretch>
                  <a:fillRect/>
                </a:stretch>
              </p:blipFill>
              <p:spPr>
                <a:xfrm rot="21480000">
                  <a:off x="6779636" y="2231908"/>
                  <a:ext cx="1254371"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Ink 57"/>
                <p14:cNvContentPartPr>
                  <a14:cpLocks xmlns:a14="http://schemas.microsoft.com/office/drawing/2010/main" noChangeAspect="1"/>
                </p14:cNvContentPartPr>
                <p14:nvPr/>
              </p14:nvContentPartPr>
              <p14:xfrm rot="120000">
                <a:off x="7101277" y="3242550"/>
                <a:ext cx="955873" cy="239040"/>
              </p14:xfrm>
            </p:contentPart>
          </mc:Choice>
          <mc:Fallback xmlns="">
            <p:pic>
              <p:nvPicPr>
                <p:cNvPr id="58" name="Ink 57"/>
                <p:cNvPicPr>
                  <a:picLocks noChangeAspect="1"/>
                </p:cNvPicPr>
                <p:nvPr/>
              </p:nvPicPr>
              <p:blipFill>
                <a:blip r:embed="rId12"/>
                <a:stretch>
                  <a:fillRect/>
                </a:stretch>
              </p:blipFill>
              <p:spPr>
                <a:xfrm rot="120000">
                  <a:off x="7094492" y="3234595"/>
                  <a:ext cx="969065" cy="257224"/>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hidden="1"/>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30" name="Rectangle 2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3"/>
                <a:stretch>
                  <a:fillRect l="-2431" t="-12791" r="-810"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4"/>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34" name="TextBox 33"/>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5"/>
                <a:stretch>
                  <a:fillRect l="-8333" r="-28333"/>
                </a:stretch>
              </a:blipFill>
            </p:spPr>
            <p:txBody>
              <a:bodyPr/>
              <a:lstStyle/>
              <a:p>
                <a:r>
                  <a:rPr lang="en-US">
                    <a:noFill/>
                  </a:rPr>
                  <a:t> </a:t>
                </a:r>
              </a:p>
            </p:txBody>
          </p:sp>
        </mc:Fallback>
      </mc:AlternateContent>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6177" y="1356009"/>
            <a:ext cx="2549548"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7/13  (-8°)</a:t>
            </a:r>
          </a:p>
        </p:txBody>
      </p:sp>
      <p:cxnSp>
        <p:nvCxnSpPr>
          <p:cNvPr id="71" name="Straight Connector 70"/>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78" name="Rectangle 77"/>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cxnSp>
        <p:nvCxnSpPr>
          <p:cNvPr id="79" name="Straight Connector 78"/>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Tree>
    <p:extLst>
      <p:ext uri="{BB962C8B-B14F-4D97-AF65-F5344CB8AC3E}">
        <p14:creationId xmlns:p14="http://schemas.microsoft.com/office/powerpoint/2010/main" val="877860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697958" y="3210985"/>
            <a:ext cx="1191028" cy="1183142"/>
            <a:chOff x="6790967" y="2246508"/>
            <a:chExt cx="1246248" cy="1237999"/>
          </a:xfrm>
          <a:noFill/>
        </p:grpSpPr>
        <mc:AlternateContent xmlns:mc="http://schemas.openxmlformats.org/markup-compatibility/2006" xmlns:p14="http://schemas.microsoft.com/office/powerpoint/2010/main">
          <mc:Choice Requires="p14">
            <p:contentPart p14:bwMode="auto" r:id="rId5">
              <p14:nvContentPartPr>
                <p14:cNvPr id="57" name="Ink 56"/>
                <p14:cNvContentPartPr>
                  <a14:cpLocks xmlns:a14="http://schemas.microsoft.com/office/drawing/2010/main" noChangeAspect="1"/>
                </p14:cNvContentPartPr>
                <p14:nvPr/>
              </p14:nvContentPartPr>
              <p14:xfrm rot="21480000">
                <a:off x="7105061" y="2246508"/>
                <a:ext cx="916284" cy="289441"/>
              </p14:xfrm>
            </p:contentPart>
          </mc:Choice>
          <mc:Fallback xmlns="">
            <p:pic>
              <p:nvPicPr>
                <p:cNvPr id="57" name="Ink 56"/>
                <p:cNvPicPr>
                  <a:picLocks noChangeAspect="1"/>
                </p:cNvPicPr>
                <p:nvPr/>
              </p:nvPicPr>
              <p:blipFill>
                <a:blip r:embed="rId6"/>
                <a:stretch>
                  <a:fillRect/>
                </a:stretch>
              </p:blipFill>
              <p:spPr>
                <a:xfrm rot="21480000">
                  <a:off x="7099033" y="2235564"/>
                  <a:ext cx="932485" cy="30944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p14:cNvContentPartPr>
                  <a14:cpLocks xmlns:a14="http://schemas.microsoft.com/office/drawing/2010/main" noChangeAspect="1"/>
                </p14:cNvContentPartPr>
                <p14:nvPr/>
              </p14:nvContentPartPr>
              <p14:xfrm rot="120000">
                <a:off x="6790967" y="3245467"/>
                <a:ext cx="1246248" cy="239040"/>
              </p14:xfrm>
            </p:contentPart>
          </mc:Choice>
          <mc:Fallback xmlns="">
            <p:pic>
              <p:nvPicPr>
                <p:cNvPr id="58" name="Ink 57"/>
                <p:cNvPicPr>
                  <a:picLocks noChangeAspect="1"/>
                </p:cNvPicPr>
                <p:nvPr/>
              </p:nvPicPr>
              <p:blipFill>
                <a:blip r:embed="rId8"/>
                <a:stretch>
                  <a:fillRect/>
                </a:stretch>
              </p:blipFill>
              <p:spPr>
                <a:xfrm rot="120000">
                  <a:off x="6784186" y="3237537"/>
                  <a:ext cx="1259434" cy="257166"/>
                </a:xfrm>
                <a:prstGeom prst="rect">
                  <a:avLst/>
                </a:prstGeom>
              </p:spPr>
            </p:pic>
          </mc:Fallback>
        </mc:AlternateContent>
      </p:grpSp>
      <p:grpSp>
        <p:nvGrpSpPr>
          <p:cNvPr id="19" name="Group 18" hidden="1"/>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hidden="1"/>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none" w="med" len="med"/>
            <a:tailEnd type="triangl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none" w="med" len="med"/>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mc:AlternateContent xmlns:mc="http://schemas.openxmlformats.org/markup-compatibility/2006" xmlns:a14="http://schemas.microsoft.com/office/drawing/2010/main">
        <mc:Choice Requires="a14">
          <p:sp>
            <p:nvSpPr>
              <p:cNvPr id="32" name="TextBox 3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0"/>
                <a:stretch>
                  <a:fillRect t="-8333" r="-7438" b="-28333"/>
                </a:stretch>
              </a:blipFill>
            </p:spPr>
            <p:txBody>
              <a:bodyPr/>
              <a:lstStyle/>
              <a:p>
                <a:r>
                  <a:rPr lang="en-US">
                    <a:noFill/>
                  </a:rPr>
                  <a:t> </a:t>
                </a:r>
              </a:p>
            </p:txBody>
          </p:sp>
        </mc:Fallback>
      </mc:AlternateContent>
      <p:sp>
        <p:nvSpPr>
          <p:cNvPr id="33" name="TextBox 32" hidden="1"/>
          <p:cNvSpPr txBox="1"/>
          <p:nvPr/>
        </p:nvSpPr>
        <p:spPr>
          <a:xfrm>
            <a:off x="5357661" y="4446503"/>
            <a:ext cx="2882825" cy="1077218"/>
          </a:xfrm>
          <a:prstGeom prst="rect">
            <a:avLst/>
          </a:prstGeom>
          <a:noFill/>
        </p:spPr>
        <p:txBody>
          <a:bodyPr wrap="square" rtlCol="0">
            <a:spAutoFit/>
          </a:bodyPr>
          <a:lstStyle/>
          <a:p>
            <a:pPr algn="ctr"/>
            <a:r>
              <a:rPr lang="en-US" sz="2000" i="1" dirty="0">
                <a:solidFill>
                  <a:schemeClr val="bg1">
                    <a:lumMod val="85000"/>
                  </a:schemeClr>
                </a:solidFill>
                <a:latin typeface="Segoe UI Light" panose="020B0502040204020203" pitchFamily="34" charset="0"/>
              </a:rPr>
              <a:t>13 tilts </a:t>
            </a:r>
          </a:p>
          <a:p>
            <a:pPr algn="ctr"/>
            <a:r>
              <a:rPr lang="en-US" sz="2000" i="1" dirty="0">
                <a:solidFill>
                  <a:schemeClr val="bg1">
                    <a:lumMod val="85000"/>
                  </a:schemeClr>
                </a:solidFill>
                <a:latin typeface="Segoe UI Light" panose="020B0502040204020203" pitchFamily="34" charset="0"/>
              </a:rPr>
              <a:t>between -8° &amp; +8°</a:t>
            </a:r>
            <a:endParaRPr lang="en-US" sz="2000" dirty="0">
              <a:solidFill>
                <a:schemeClr val="bg1">
                  <a:lumMod val="85000"/>
                </a:schemeClr>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7075275" y="35437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chemeClr val="bg1">
                        <a:lumMod val="50000"/>
                      </a:schemeClr>
                    </a:solidFill>
                    <a:latin typeface="Segoe UI Light" panose="020B0502040204020203" pitchFamily="34" charset="0"/>
                  </a:rPr>
                  <a:t>6 x 5 sq. mm, 1.78 </a:t>
                </a:r>
                <a14:m>
                  <m:oMath xmlns:m="http://schemas.openxmlformats.org/officeDocument/2006/math">
                    <m:r>
                      <a:rPr lang="en-US" b="0" i="1" smtClean="0">
                        <a:solidFill>
                          <a:schemeClr val="bg1">
                            <a:lumMod val="50000"/>
                          </a:schemeClr>
                        </a:solidFill>
                        <a:latin typeface="Cambria Math" panose="02040503050406030204" pitchFamily="18" charset="0"/>
                      </a:rPr>
                      <m:t>𝜇</m:t>
                    </m:r>
                    <m:r>
                      <a:rPr lang="en-US" b="0" i="1" smtClean="0">
                        <a:solidFill>
                          <a:schemeClr val="bg1">
                            <a:lumMod val="50000"/>
                          </a:schemeClr>
                        </a:solidFill>
                        <a:latin typeface="Cambria Math" panose="02040503050406030204" pitchFamily="18" charset="0"/>
                      </a:rPr>
                      <m:t>𝑚</m:t>
                    </m:r>
                  </m:oMath>
                </a14:m>
                <a:endParaRPr lang="en-US" dirty="0">
                  <a:solidFill>
                    <a:schemeClr val="bg1">
                      <a:lumMod val="50000"/>
                    </a:schemeClr>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1"/>
                <a:stretch>
                  <a:fillRect l="-8333" r="-28333"/>
                </a:stretch>
              </a:blipFill>
            </p:spPr>
            <p:txBody>
              <a:bodyPr/>
              <a:lstStyle/>
              <a:p>
                <a:r>
                  <a:rPr lang="en-US">
                    <a:noFill/>
                  </a:rPr>
                  <a:t> </a:t>
                </a:r>
              </a:p>
            </p:txBody>
          </p:sp>
        </mc:Fallback>
      </mc:AlternateContent>
      <p:sp>
        <p:nvSpPr>
          <p:cNvPr id="72" name="Rectangle 71"/>
          <p:cNvSpPr/>
          <p:nvPr/>
        </p:nvSpPr>
        <p:spPr>
          <a:xfrm>
            <a:off x="8966176" y="1356009"/>
            <a:ext cx="2730523" cy="369332"/>
          </a:xfrm>
          <a:prstGeom prst="rect">
            <a:avLst/>
          </a:prstGeom>
        </p:spPr>
        <p:txBody>
          <a:bodyPr wrap="square">
            <a:spAutoFit/>
          </a:bodyPr>
          <a:lstStyle/>
          <a:p>
            <a:r>
              <a:rPr lang="en-US" b="1" dirty="0">
                <a:solidFill>
                  <a:srgbClr val="00A765"/>
                </a:solidFill>
                <a:latin typeface="Segoe UI Light" panose="020B0502040204020203" pitchFamily="34" charset="0"/>
                <a:cs typeface="Times New Roman" panose="02020603050405020304" pitchFamily="18" charset="0"/>
              </a:rPr>
              <a:t>Sensor image 13/13  (8°)</a:t>
            </a:r>
          </a:p>
        </p:txBody>
      </p:sp>
      <mc:AlternateContent xmlns:mc="http://schemas.openxmlformats.org/markup-compatibility/2006" xmlns:a14="http://schemas.microsoft.com/office/drawing/2010/main">
        <mc:Choice Requires="a14">
          <p:sp>
            <p:nvSpPr>
              <p:cNvPr id="79" name="TextBox 78"/>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chemeClr val="bg1">
                        <a:lumMod val="50000"/>
                      </a:schemeClr>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chemeClr val="bg1">
                            <a:lumMod val="50000"/>
                          </a:schemeClr>
                        </a:solidFill>
                        <a:latin typeface="Cambria Math" panose="02040503050406030204" pitchFamily="18" charset="0"/>
                      </a:rPr>
                      <m:t>𝑓</m:t>
                    </m:r>
                  </m:oMath>
                </a14:m>
                <a:r>
                  <a:rPr lang="en-US" dirty="0">
                    <a:solidFill>
                      <a:schemeClr val="bg1">
                        <a:lumMod val="50000"/>
                      </a:schemeClr>
                    </a:solidFill>
                    <a:latin typeface="Segoe UI Light" panose="020B0502040204020203" pitchFamily="34" charset="0"/>
                  </a:rPr>
                  <a:t> = 24 </a:t>
                </a:r>
                <a:r>
                  <a:rPr lang="en-US" i="1" dirty="0">
                    <a:solidFill>
                      <a:schemeClr val="bg1">
                        <a:lumMod val="50000"/>
                      </a:schemeClr>
                    </a:solidFill>
                    <a:latin typeface="Times New Roman" panose="02020603050405020304" pitchFamily="18" charset="0"/>
                    <a:cs typeface="Times New Roman" panose="02020603050405020304" pitchFamily="18" charset="0"/>
                  </a:rPr>
                  <a:t>mm</a:t>
                </a:r>
                <a:r>
                  <a:rPr lang="en-US" dirty="0">
                    <a:solidFill>
                      <a:schemeClr val="bg1">
                        <a:lumMod val="50000"/>
                      </a:schemeClr>
                    </a:solidFill>
                    <a:latin typeface="Segoe UI Light" panose="020B0502040204020203" pitchFamily="34" charset="0"/>
                  </a:rPr>
                  <a:t>, F/2.5</a:t>
                </a:r>
                <a:endParaRPr lang="en-US" i="1" dirty="0">
                  <a:solidFill>
                    <a:schemeClr val="bg1">
                      <a:lumMod val="50000"/>
                    </a:schemeClr>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2"/>
                <a:stretch>
                  <a:fillRect t="-1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Lens rotated by </a:t>
                </a:r>
                <a:r>
                  <a:rPr lang="en-US" sz="16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sz="24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14:m>
                  <m:oMath xmlns:m="http://schemas.openxmlformats.org/officeDocument/2006/math">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𝜶</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about ENPP</a:t>
                </a:r>
              </a:p>
            </p:txBody>
          </p:sp>
        </mc:Choice>
        <mc:Fallback xmlns="">
          <p:sp>
            <p:nvSpPr>
              <p:cNvPr id="80" name="Rectangle 79"/>
              <p:cNvSpPr>
                <a:spLocks noRot="1" noChangeAspect="1" noMove="1" noResize="1" noEditPoints="1" noAdjustHandles="1" noChangeArrowheads="1" noChangeShapeType="1" noTextEdit="1"/>
              </p:cNvSpPr>
              <p:nvPr/>
            </p:nvSpPr>
            <p:spPr>
              <a:xfrm>
                <a:off x="322616" y="1083516"/>
                <a:ext cx="5269291" cy="523220"/>
              </a:xfrm>
              <a:prstGeom prst="rect">
                <a:avLst/>
              </a:prstGeom>
              <a:blipFill>
                <a:blip r:embed="rId13"/>
                <a:stretch>
                  <a:fillRect l="-2431" t="-12791" r="-694" b="-31395"/>
                </a:stretch>
              </a:blipFill>
            </p:spPr>
            <p:txBody>
              <a:bodyPr/>
              <a:lstStyle/>
              <a:p>
                <a:r>
                  <a:rPr lang="en-US">
                    <a:noFill/>
                  </a:rPr>
                  <a:t> </a:t>
                </a:r>
              </a:p>
            </p:txBody>
          </p:sp>
        </mc:Fallback>
      </mc:AlternateContent>
      <p:pic>
        <p:nvPicPr>
          <p:cNvPr id="82" name="Picture 8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61704" y="1700784"/>
            <a:ext cx="2538766" cy="2103120"/>
          </a:xfrm>
          <a:prstGeom prst="rect">
            <a:avLst/>
          </a:prstGeom>
          <a:effectLst>
            <a:outerShdw blurRad="50800" dist="38100" dir="2700000" algn="tl" rotWithShape="0">
              <a:prstClr val="black">
                <a:alpha val="40000"/>
              </a:prstClr>
            </a:outerShdw>
          </a:effectLst>
        </p:spPr>
      </p:pic>
      <p:cxnSp>
        <p:nvCxnSpPr>
          <p:cNvPr id="83" name="Straight Connector 82"/>
          <p:cNvCxnSpPr/>
          <p:nvPr/>
        </p:nvCxnSpPr>
        <p:spPr>
          <a:xfrm>
            <a:off x="9044041" y="2746787"/>
            <a:ext cx="255391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537234" y="2607095"/>
            <a:ext cx="401073" cy="277000"/>
          </a:xfrm>
          <a:prstGeom prst="rect">
            <a:avLst/>
          </a:prstGeom>
          <a:noFill/>
        </p:spPr>
        <p:txBody>
          <a:bodyPr wrap="none" rtlCol="0">
            <a:spAutoFit/>
          </a:bodyPr>
          <a:lstStyle/>
          <a:p>
            <a:r>
              <a:rPr lang="en-US" sz="1200" dirty="0">
                <a:solidFill>
                  <a:schemeClr val="bg1">
                    <a:lumMod val="50000"/>
                  </a:schemeClr>
                </a:solidFill>
              </a:rPr>
              <a:t>1/2</a:t>
            </a:r>
          </a:p>
        </p:txBody>
      </p:sp>
      <p:pic>
        <p:nvPicPr>
          <p:cNvPr id="85" name="Picture 8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63340" y="3939278"/>
            <a:ext cx="2536309" cy="2102210"/>
          </a:xfrm>
          <a:prstGeom prst="rect">
            <a:avLst/>
          </a:prstGeom>
          <a:effectLst>
            <a:outerShdw blurRad="50800" dist="38100" dir="2700000" algn="tl" rotWithShape="0">
              <a:prstClr val="black">
                <a:alpha val="40000"/>
              </a:prstClr>
            </a:outerShdw>
          </a:effectLst>
        </p:spPr>
      </p:pic>
      <p:cxnSp>
        <p:nvCxnSpPr>
          <p:cNvPr id="87" name="Straight Connector 86"/>
          <p:cNvCxnSpPr/>
          <p:nvPr/>
        </p:nvCxnSpPr>
        <p:spPr>
          <a:xfrm>
            <a:off x="9056106" y="4984567"/>
            <a:ext cx="255392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1543253" y="4842164"/>
            <a:ext cx="401071" cy="277000"/>
          </a:xfrm>
          <a:prstGeom prst="rect">
            <a:avLst/>
          </a:prstGeom>
          <a:noFill/>
        </p:spPr>
        <p:txBody>
          <a:bodyPr wrap="none" rtlCol="0">
            <a:spAutoFit/>
          </a:bodyPr>
          <a:lstStyle/>
          <a:p>
            <a:r>
              <a:rPr lang="en-US" sz="1200" dirty="0">
                <a:solidFill>
                  <a:schemeClr val="bg1">
                    <a:lumMod val="50000"/>
                  </a:schemeClr>
                </a:solidFill>
              </a:rPr>
              <a:t>1/2</a:t>
            </a:r>
          </a:p>
        </p:txBody>
      </p:sp>
      <p:sp>
        <p:nvSpPr>
          <p:cNvPr id="69" name="Rectangle 68"/>
          <p:cNvSpPr/>
          <p:nvPr/>
        </p:nvSpPr>
        <p:spPr>
          <a:xfrm>
            <a:off x="8959596" y="5985849"/>
            <a:ext cx="2787015"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spTree>
    <p:extLst>
      <p:ext uri="{BB962C8B-B14F-4D97-AF65-F5344CB8AC3E}">
        <p14:creationId xmlns:p14="http://schemas.microsoft.com/office/powerpoint/2010/main" val="3357806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grpSp>
        <p:nvGrpSpPr>
          <p:cNvPr id="5" name="Group 4"/>
          <p:cNvGrpSpPr/>
          <p:nvPr/>
        </p:nvGrpSpPr>
        <p:grpSpPr>
          <a:xfrm>
            <a:off x="3173496" y="1973195"/>
            <a:ext cx="1446950" cy="2616206"/>
            <a:chOff x="3502493" y="391984"/>
            <a:chExt cx="1775105" cy="3209544"/>
          </a:xfrm>
        </p:grpSpPr>
        <p:sp>
          <p:nvSpPr>
            <p:cNvPr id="66" name="Cube 65"/>
            <p:cNvSpPr/>
            <p:nvPr/>
          </p:nvSpPr>
          <p:spPr>
            <a:xfrm>
              <a:off x="3934780" y="3919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493" y="628486"/>
              <a:ext cx="1775105" cy="2733014"/>
            </a:xfrm>
            <a:prstGeom prst="rect">
              <a:avLst/>
            </a:prstGeom>
            <a:ln>
              <a:noFill/>
            </a:ln>
            <a:effectLst/>
            <a:scene3d>
              <a:camera prst="isometricOffAxis2Right">
                <a:rot lat="1740000" lon="17759998" rev="0"/>
              </a:camera>
              <a:lightRig rig="threePt" dir="t"/>
            </a:scene3d>
          </p:spPr>
        </p:pic>
      </p:grpSp>
      <p:grpSp>
        <p:nvGrpSpPr>
          <p:cNvPr id="6" name="Group 5"/>
          <p:cNvGrpSpPr/>
          <p:nvPr/>
        </p:nvGrpSpPr>
        <p:grpSpPr>
          <a:xfrm>
            <a:off x="1856692" y="2520891"/>
            <a:ext cx="1446950" cy="2616206"/>
            <a:chOff x="1887053" y="1192084"/>
            <a:chExt cx="1775105" cy="3209544"/>
          </a:xfrm>
        </p:grpSpPr>
        <p:sp>
          <p:nvSpPr>
            <p:cNvPr id="64" name="Cube 63"/>
            <p:cNvSpPr/>
            <p:nvPr/>
          </p:nvSpPr>
          <p:spPr>
            <a:xfrm>
              <a:off x="2319340" y="11920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053" y="1428586"/>
              <a:ext cx="1775105" cy="2733014"/>
            </a:xfrm>
            <a:prstGeom prst="rect">
              <a:avLst/>
            </a:prstGeom>
            <a:ln>
              <a:noFill/>
            </a:ln>
            <a:effectLst/>
            <a:scene3d>
              <a:camera prst="isometricOffAxis2Right">
                <a:rot lat="1740000" lon="17759998" rev="0"/>
              </a:camera>
              <a:lightRig rig="threePt" dir="t"/>
            </a:scene3d>
          </p:spPr>
        </p:pic>
      </p:grpSp>
      <p:grpSp>
        <p:nvGrpSpPr>
          <p:cNvPr id="7" name="Group 6"/>
          <p:cNvGrpSpPr/>
          <p:nvPr/>
        </p:nvGrpSpPr>
        <p:grpSpPr>
          <a:xfrm>
            <a:off x="522356" y="3068589"/>
            <a:ext cx="1457177" cy="2616206"/>
            <a:chOff x="250100" y="1992184"/>
            <a:chExt cx="1787652" cy="3209544"/>
          </a:xfrm>
        </p:grpSpPr>
        <p:sp>
          <p:nvSpPr>
            <p:cNvPr id="62" name="Cube 61"/>
            <p:cNvSpPr/>
            <p:nvPr/>
          </p:nvSpPr>
          <p:spPr>
            <a:xfrm>
              <a:off x="688660" y="1992184"/>
              <a:ext cx="850392" cy="3209544"/>
            </a:xfrm>
            <a:prstGeom prst="cube">
              <a:avLst>
                <a:gd name="adj" fmla="val 93443"/>
              </a:avLst>
            </a:prstGeom>
            <a:gradFill flip="none" rotWithShape="1">
              <a:gsLst>
                <a:gs pos="0">
                  <a:schemeClr val="accent4">
                    <a:lumMod val="46000"/>
                  </a:schemeClr>
                </a:gs>
                <a:gs pos="48000">
                  <a:schemeClr val="accent4">
                    <a:lumMod val="97000"/>
                    <a:lumOff val="3000"/>
                  </a:schemeClr>
                </a:gs>
                <a:gs pos="100000">
                  <a:schemeClr val="accent4">
                    <a:lumMod val="46000"/>
                    <a:lumOff val="54000"/>
                  </a:schemeClr>
                </a:gs>
              </a:gsLst>
              <a:lin ang="16200000" scaled="1"/>
              <a:tileRect/>
            </a:gradFill>
            <a:ln w="6350" cap="rnd">
              <a:solidFill>
                <a:schemeClr val="accent4">
                  <a:lumMod val="50000"/>
                  <a:alpha val="31000"/>
                </a:schemeClr>
              </a:solidFill>
              <a:roun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00" y="2228686"/>
              <a:ext cx="1787652" cy="2733014"/>
            </a:xfrm>
            <a:prstGeom prst="rect">
              <a:avLst/>
            </a:prstGeom>
            <a:ln>
              <a:noFill/>
            </a:ln>
            <a:effectLst/>
            <a:scene3d>
              <a:camera prst="isometricOffAxis2Right">
                <a:rot lat="1740000" lon="17759998" rev="0"/>
              </a:camera>
              <a:lightRig rig="threePt" dir="t"/>
            </a:scene3d>
          </p:spPr>
        </p:pic>
      </p:grpSp>
      <p:cxnSp>
        <p:nvCxnSpPr>
          <p:cNvPr id="8" name="Straight Connector 7"/>
          <p:cNvCxnSpPr/>
          <p:nvPr/>
        </p:nvCxnSpPr>
        <p:spPr>
          <a:xfrm>
            <a:off x="2581484" y="3818612"/>
            <a:ext cx="5394960" cy="0"/>
          </a:xfrm>
          <a:prstGeom prst="line">
            <a:avLst/>
          </a:prstGeom>
          <a:ln w="6350">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79043" y="3818612"/>
            <a:ext cx="633556" cy="0"/>
          </a:xfrm>
          <a:prstGeom prst="line">
            <a:avLst/>
          </a:prstGeom>
          <a:ln w="63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980000">
            <a:off x="5491659" y="3763673"/>
            <a:ext cx="0" cy="104351"/>
          </a:xfrm>
          <a:prstGeom prst="line">
            <a:avLst/>
          </a:prstGeom>
          <a:ln w="9525" cap="sq">
            <a:solidFill>
              <a:schemeClr val="bg1">
                <a:lumMod val="65000"/>
                <a:alpha val="96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rot="1980000">
            <a:off x="5561080" y="3768278"/>
            <a:ext cx="0" cy="104351"/>
          </a:xfrm>
          <a:prstGeom prst="line">
            <a:avLst/>
          </a:prstGeom>
          <a:ln w="9525" cap="sq">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 name="TextBox 12" hidden="1"/>
          <p:cNvSpPr txBox="1"/>
          <p:nvPr/>
        </p:nvSpPr>
        <p:spPr>
          <a:xfrm>
            <a:off x="2706317" y="4605610"/>
            <a:ext cx="936475"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grpSp>
        <p:nvGrpSpPr>
          <p:cNvPr id="14" name="Group 13" hidden="1"/>
          <p:cNvGrpSpPr/>
          <p:nvPr/>
        </p:nvGrpSpPr>
        <p:grpSpPr>
          <a:xfrm>
            <a:off x="2572782" y="4872768"/>
            <a:ext cx="1326738" cy="146070"/>
            <a:chOff x="991312" y="1947799"/>
            <a:chExt cx="664434" cy="73152"/>
          </a:xfrm>
        </p:grpSpPr>
        <p:cxnSp>
          <p:nvCxnSpPr>
            <p:cNvPr id="59" name="Straight Connector 58"/>
            <p:cNvCxnSpPr/>
            <p:nvPr/>
          </p:nvCxnSpPr>
          <p:spPr>
            <a:xfrm>
              <a:off x="993615"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3537" y="1947799"/>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91312" y="1984375"/>
              <a:ext cx="664434"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833735" y="3191647"/>
            <a:ext cx="1074310" cy="1199698"/>
            <a:chOff x="6933032" y="2226270"/>
            <a:chExt cx="1124118" cy="1255320"/>
          </a:xfrm>
          <a:noFill/>
        </p:grpSpPr>
        <mc:AlternateContent xmlns:mc="http://schemas.openxmlformats.org/markup-compatibility/2006" xmlns:p14="http://schemas.microsoft.com/office/powerpoint/2010/main">
          <mc:Choice Requires="p14">
            <p:contentPart p14:bwMode="auto" r:id="rId5">
              <p14:nvContentPartPr>
                <p14:cNvPr id="57" name="Ink 56"/>
                <p14:cNvContentPartPr/>
                <p14:nvPr/>
              </p14:nvContentPartPr>
              <p14:xfrm>
                <a:off x="6933032" y="2226270"/>
                <a:ext cx="1090800" cy="289440"/>
              </p14:xfrm>
            </p:contentPart>
          </mc:Choice>
          <mc:Fallback xmlns="">
            <p:pic>
              <p:nvPicPr>
                <p:cNvPr id="57" name="Ink 56"/>
                <p:cNvPicPr/>
                <p:nvPr/>
              </p:nvPicPr>
              <p:blipFill>
                <a:blip r:embed="rId7"/>
                <a:stretch>
                  <a:fillRect/>
                </a:stretch>
              </p:blipFill>
              <p:spPr>
                <a:xfrm>
                  <a:off x="6926999" y="2215298"/>
                  <a:ext cx="1107013" cy="30949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p14:cNvContentPartPr/>
                <p14:nvPr/>
              </p14:nvContentPartPr>
              <p14:xfrm>
                <a:off x="6954470" y="3242550"/>
                <a:ext cx="1102680" cy="239040"/>
              </p14:xfrm>
            </p:contentPart>
          </mc:Choice>
          <mc:Fallback xmlns="">
            <p:pic>
              <p:nvPicPr>
                <p:cNvPr id="58" name="Ink 57"/>
                <p:cNvPicPr/>
                <p:nvPr/>
              </p:nvPicPr>
              <p:blipFill>
                <a:blip r:embed="rId9"/>
                <a:stretch>
                  <a:fillRect/>
                </a:stretch>
              </p:blipFill>
              <p:spPr>
                <a:xfrm>
                  <a:off x="6947684" y="3234607"/>
                  <a:ext cx="1115874" cy="257195"/>
                </a:xfrm>
                <a:prstGeom prst="rect">
                  <a:avLst/>
                </a:prstGeom>
              </p:spPr>
            </p:pic>
          </mc:Fallback>
        </mc:AlternateContent>
      </p:grpSp>
      <p:grpSp>
        <p:nvGrpSpPr>
          <p:cNvPr id="19" name="Group 18"/>
          <p:cNvGrpSpPr/>
          <p:nvPr/>
        </p:nvGrpSpPr>
        <p:grpSpPr>
          <a:xfrm>
            <a:off x="6759218" y="3108308"/>
            <a:ext cx="140946" cy="1398214"/>
            <a:chOff x="1740319" y="4576647"/>
            <a:chExt cx="147481" cy="1463040"/>
          </a:xfrm>
        </p:grpSpPr>
        <p:sp>
          <p:nvSpPr>
            <p:cNvPr id="55" name="Oval 54"/>
            <p:cNvSpPr/>
            <p:nvPr/>
          </p:nvSpPr>
          <p:spPr>
            <a:xfrm>
              <a:off x="1740319" y="4850967"/>
              <a:ext cx="147481" cy="914400"/>
            </a:xfrm>
            <a:prstGeom prst="ellipse">
              <a:avLst/>
            </a:prstGeom>
            <a:gradFill>
              <a:gsLst>
                <a:gs pos="31000">
                  <a:schemeClr val="accent1">
                    <a:lumMod val="5000"/>
                    <a:lumOff val="95000"/>
                    <a:alpha val="69000"/>
                  </a:schemeClr>
                </a:gs>
                <a:gs pos="11000">
                  <a:srgbClr val="A6C9E8">
                    <a:alpha val="69000"/>
                  </a:srgbClr>
                </a:gs>
                <a:gs pos="83000">
                  <a:srgbClr val="A6C9E8">
                    <a:alpha val="69000"/>
                  </a:srgbClr>
                </a:gs>
                <a:gs pos="98000">
                  <a:schemeClr val="accent1">
                    <a:lumMod val="30000"/>
                    <a:lumOff val="70000"/>
                    <a:alpha val="70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6" name="Straight Connector 55"/>
            <p:cNvCxnSpPr/>
            <p:nvPr/>
          </p:nvCxnSpPr>
          <p:spPr>
            <a:xfrm rot="5400000">
              <a:off x="1082539" y="5308167"/>
              <a:ext cx="1463040" cy="0"/>
            </a:xfrm>
            <a:prstGeom prst="line">
              <a:avLst/>
            </a:prstGeom>
            <a:ln w="6350">
              <a:solidFill>
                <a:schemeClr val="bg1">
                  <a:lumMod val="6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a:grpSpLocks noChangeAspect="1"/>
          </p:cNvGrpSpPr>
          <p:nvPr/>
        </p:nvGrpSpPr>
        <p:grpSpPr>
          <a:xfrm rot="20400000">
            <a:off x="6763632" y="3112724"/>
            <a:ext cx="140946" cy="1398214"/>
            <a:chOff x="1740319" y="4576647"/>
            <a:chExt cx="147481" cy="1463040"/>
          </a:xfrm>
        </p:grpSpPr>
        <p:sp>
          <p:nvSpPr>
            <p:cNvPr id="53" name="Oval 52"/>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4" name="Straight Connector 53"/>
            <p:cNvCxnSpPr/>
            <p:nvPr/>
          </p:nvCxnSpPr>
          <p:spPr>
            <a:xfrm rot="5400000">
              <a:off x="1082539" y="5308167"/>
              <a:ext cx="1463040" cy="0"/>
            </a:xfrm>
            <a:prstGeom prst="line">
              <a:avLst/>
            </a:prstGeom>
            <a:ln w="6350">
              <a:solidFill>
                <a:schemeClr val="bg1">
                  <a:lumMod val="75000"/>
                  <a:alpha val="86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a:grpSpLocks noChangeAspect="1"/>
          </p:cNvGrpSpPr>
          <p:nvPr/>
        </p:nvGrpSpPr>
        <p:grpSpPr>
          <a:xfrm rot="1200000">
            <a:off x="6768047" y="3125970"/>
            <a:ext cx="140946" cy="1398214"/>
            <a:chOff x="1740319" y="4576647"/>
            <a:chExt cx="147481" cy="1463040"/>
          </a:xfrm>
        </p:grpSpPr>
        <p:sp>
          <p:nvSpPr>
            <p:cNvPr id="51" name="Oval 50"/>
            <p:cNvSpPr/>
            <p:nvPr/>
          </p:nvSpPr>
          <p:spPr>
            <a:xfrm>
              <a:off x="1740319" y="4850967"/>
              <a:ext cx="147481" cy="914400"/>
            </a:xfrm>
            <a:prstGeom prst="ellipse">
              <a:avLst/>
            </a:prstGeom>
            <a:gradFill>
              <a:gsLst>
                <a:gs pos="31000">
                  <a:schemeClr val="accent1">
                    <a:lumMod val="5000"/>
                    <a:lumOff val="95000"/>
                    <a:alpha val="59000"/>
                  </a:schemeClr>
                </a:gs>
                <a:gs pos="11000">
                  <a:srgbClr val="A6C9E8">
                    <a:alpha val="59000"/>
                  </a:srgbClr>
                </a:gs>
                <a:gs pos="83000">
                  <a:srgbClr val="A6C9E8">
                    <a:alpha val="59000"/>
                  </a:srgbClr>
                </a:gs>
                <a:gs pos="98000">
                  <a:schemeClr val="accent1">
                    <a:lumMod val="30000"/>
                    <a:lumOff val="70000"/>
                    <a:alpha val="59000"/>
                  </a:schemeClr>
                </a:gs>
              </a:gsLst>
              <a:lin ang="5400000" scaled="1"/>
            </a:gradFill>
            <a:ln w="0">
              <a:noFill/>
            </a:ln>
            <a:effectLst>
              <a:outerShdw blurRad="38100" dist="25400" dir="2700000" algn="tl" rotWithShape="0">
                <a:prstClr val="black">
                  <a:alpha val="40000"/>
                </a:prstClr>
              </a:outerShdw>
            </a:effectLst>
            <a:scene3d>
              <a:camera prst="orthographicFront"/>
              <a:lightRig rig="threePt" dir="t"/>
            </a:scene3d>
            <a:sp3d>
              <a:bevelT w="63500" h="31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52" name="Straight Connector 51"/>
            <p:cNvCxnSpPr/>
            <p:nvPr/>
          </p:nvCxnSpPr>
          <p:spPr>
            <a:xfrm rot="5400000">
              <a:off x="1082539" y="5308167"/>
              <a:ext cx="1463040" cy="0"/>
            </a:xfrm>
            <a:prstGeom prst="line">
              <a:avLst/>
            </a:prstGeom>
            <a:ln w="6350">
              <a:solidFill>
                <a:schemeClr val="bg1">
                  <a:lumMod val="75000"/>
                  <a:alpha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c 21"/>
          <p:cNvSpPr/>
          <p:nvPr/>
        </p:nvSpPr>
        <p:spPr>
          <a:xfrm>
            <a:off x="6282588" y="3135414"/>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sp>
        <p:nvSpPr>
          <p:cNvPr id="23" name="Arc 22"/>
          <p:cNvSpPr/>
          <p:nvPr/>
        </p:nvSpPr>
        <p:spPr>
          <a:xfrm flipV="1">
            <a:off x="6282588" y="3364133"/>
            <a:ext cx="1096640" cy="1096639"/>
          </a:xfrm>
          <a:prstGeom prst="arc">
            <a:avLst>
              <a:gd name="adj1" fmla="val 12747754"/>
              <a:gd name="adj2" fmla="val 19491951"/>
            </a:avLst>
          </a:prstGeom>
          <a:ln w="50800" cap="rnd">
            <a:solidFill>
              <a:srgbClr val="FC2D04">
                <a:alpha val="74902"/>
              </a:srgbClr>
            </a:solidFill>
            <a:round/>
            <a:headEnd type="triangle" w="med" len="med"/>
            <a:tailEnd type="triangle"/>
          </a:ln>
          <a:effectLst>
            <a:outerShdw blurRad="254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800"/>
          </a:p>
        </p:txBody>
      </p:sp>
      <p:grpSp>
        <p:nvGrpSpPr>
          <p:cNvPr id="24" name="Group 23" hidden="1"/>
          <p:cNvGrpSpPr/>
          <p:nvPr/>
        </p:nvGrpSpPr>
        <p:grpSpPr>
          <a:xfrm>
            <a:off x="1243190" y="5169860"/>
            <a:ext cx="5600952" cy="418766"/>
            <a:chOff x="330212" y="2096580"/>
            <a:chExt cx="2804970" cy="209718"/>
          </a:xfrm>
        </p:grpSpPr>
        <p:sp>
          <p:nvSpPr>
            <p:cNvPr id="44" name="TextBox 43"/>
            <p:cNvSpPr txBox="1"/>
            <p:nvPr/>
          </p:nvSpPr>
          <p:spPr>
            <a:xfrm>
              <a:off x="1873207" y="2096580"/>
              <a:ext cx="528395"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1000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45" name="TextBox 44"/>
            <p:cNvSpPr txBox="1"/>
            <p:nvPr/>
          </p:nvSpPr>
          <p:spPr>
            <a:xfrm>
              <a:off x="401879" y="2096580"/>
              <a:ext cx="468989" cy="184961"/>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200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cxnSp>
          <p:nvCxnSpPr>
            <p:cNvPr id="46" name="Straight Connector 45"/>
            <p:cNvCxnSpPr/>
            <p:nvPr/>
          </p:nvCxnSpPr>
          <p:spPr>
            <a:xfrm>
              <a:off x="330212" y="2269722"/>
              <a:ext cx="668167"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0212"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5486" y="2269722"/>
              <a:ext cx="2139696"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7935"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4891" y="2233146"/>
              <a:ext cx="0" cy="7315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hidden="1"/>
          <p:cNvGrpSpPr/>
          <p:nvPr/>
        </p:nvGrpSpPr>
        <p:grpSpPr>
          <a:xfrm>
            <a:off x="730090" y="3745593"/>
            <a:ext cx="74708" cy="1937932"/>
            <a:chOff x="2139145" y="2015931"/>
            <a:chExt cx="91652" cy="2377440"/>
          </a:xfrm>
        </p:grpSpPr>
        <p:cxnSp>
          <p:nvCxnSpPr>
            <p:cNvPr id="41" name="Straight Connector 40"/>
            <p:cNvCxnSpPr/>
            <p:nvPr/>
          </p:nvCxnSpPr>
          <p:spPr>
            <a:xfrm rot="5400000">
              <a:off x="2185077" y="197585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2184865" y="4344462"/>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996145" y="3204651"/>
              <a:ext cx="2377440"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6" name="Group 25" hidden="1"/>
          <p:cNvGrpSpPr/>
          <p:nvPr/>
        </p:nvGrpSpPr>
        <p:grpSpPr>
          <a:xfrm>
            <a:off x="664667" y="2980081"/>
            <a:ext cx="946607" cy="737915"/>
            <a:chOff x="2075978" y="1059714"/>
            <a:chExt cx="1161288" cy="905269"/>
          </a:xfrm>
        </p:grpSpPr>
        <p:cxnSp>
          <p:nvCxnSpPr>
            <p:cNvPr id="38" name="Straight Connector 37"/>
            <p:cNvCxnSpPr/>
            <p:nvPr/>
          </p:nvCxnSpPr>
          <p:spPr>
            <a:xfrm rot="8113105">
              <a:off x="3064905" y="1059714"/>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8113105">
              <a:off x="2233511" y="1873543"/>
              <a:ext cx="0" cy="9144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8113105">
              <a:off x="2075978" y="1510320"/>
              <a:ext cx="1161288" cy="0"/>
            </a:xfrm>
            <a:prstGeom prst="line">
              <a:avLst/>
            </a:prstGeom>
            <a:ln w="6350">
              <a:solidFill>
                <a:schemeClr val="bg1">
                  <a:lumMod val="6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TextBox 26" hidden="1"/>
          <p:cNvSpPr txBox="1"/>
          <p:nvPr/>
        </p:nvSpPr>
        <p:spPr>
          <a:xfrm rot="16200000">
            <a:off x="226152" y="4551605"/>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89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8" name="TextBox 27" hidden="1"/>
          <p:cNvSpPr txBox="1"/>
          <p:nvPr/>
        </p:nvSpPr>
        <p:spPr>
          <a:xfrm rot="18964025">
            <a:off x="618886" y="3042600"/>
            <a:ext cx="817853" cy="369332"/>
          </a:xfrm>
          <a:prstGeom prst="rect">
            <a:avLst/>
          </a:prstGeom>
          <a:noFill/>
        </p:spPr>
        <p:txBody>
          <a:bodyPr wrap="none" rtlCol="0">
            <a:spAutoFit/>
          </a:bodyPr>
          <a:lstStyle/>
          <a:p>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64 </a:t>
            </a:r>
            <a:r>
              <a:rPr lang="en-US" i="1" dirty="0">
                <a:solidFill>
                  <a:schemeClr val="bg1">
                    <a:lumMod val="65000"/>
                  </a:schemeClr>
                </a:solidFill>
                <a:latin typeface="Times New Roman" panose="02020603050405020304" pitchFamily="18" charset="0"/>
                <a:ea typeface="Verdana" panose="020B0604030504040204" pitchFamily="34" charset="0"/>
                <a:cs typeface="Times New Roman" panose="02020603050405020304" pitchFamily="18" charset="0"/>
              </a:rPr>
              <a:t>mm</a:t>
            </a:r>
          </a:p>
        </p:txBody>
      </p:sp>
      <p:sp>
        <p:nvSpPr>
          <p:cNvPr id="29" name="Rectangle 28"/>
          <p:cNvSpPr/>
          <p:nvPr/>
        </p:nvSpPr>
        <p:spPr>
          <a:xfrm>
            <a:off x="423997" y="1696639"/>
            <a:ext cx="8166847" cy="4329023"/>
          </a:xfrm>
          <a:prstGeom prst="rect">
            <a:avLst/>
          </a:prstGeom>
          <a:noFill/>
          <a:ln w="6350">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Rectangle 29"/>
          <p:cNvSpPr/>
          <p:nvPr/>
        </p:nvSpPr>
        <p:spPr>
          <a:xfrm>
            <a:off x="322616" y="1083516"/>
            <a:ext cx="5269291"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Image stack</a:t>
            </a:r>
          </a:p>
        </p:txBody>
      </p:sp>
      <mc:AlternateContent xmlns:mc="http://schemas.openxmlformats.org/markup-compatibility/2006" xmlns:a14="http://schemas.microsoft.com/office/drawing/2010/main">
        <mc:Choice Requires="a14">
          <p:sp>
            <p:nvSpPr>
              <p:cNvPr id="32" name="TextBox 31" hidden="1"/>
              <p:cNvSpPr txBox="1"/>
              <p:nvPr/>
            </p:nvSpPr>
            <p:spPr>
              <a:xfrm>
                <a:off x="4527120" y="3467607"/>
                <a:ext cx="741678" cy="369332"/>
              </a:xfrm>
              <a:prstGeom prst="rect">
                <a:avLst/>
              </a:prstGeom>
              <a:noFill/>
            </p:spPr>
            <p:txBody>
              <a:bodyPr wrap="none" rtlCol="0">
                <a:spAutoFit/>
              </a:bodyPr>
              <a:lstStyle/>
              <a:p>
                <a14:m>
                  <m:oMath xmlns:m="http://schemas.openxmlformats.org/officeDocument/2006/math">
                    <m:r>
                      <a:rPr lang="en-US" i="1" dirty="0" smtClean="0">
                        <a:solidFill>
                          <a:schemeClr val="bg1">
                            <a:lumMod val="65000"/>
                          </a:schemeClr>
                        </a:solidFill>
                        <a:latin typeface="Cambria Math" panose="02040503050406030204" pitchFamily="18" charset="0"/>
                        <a:ea typeface="Verdana" panose="020B0604030504040204" pitchFamily="34" charset="0"/>
                        <a:cs typeface="Times New Roman" panose="02020603050405020304" pitchFamily="18" charset="0"/>
                      </a:rPr>
                      <m:t>𝑧</m:t>
                    </m:r>
                  </m:oMath>
                </a14:m>
                <a:r>
                  <a:rPr lang="en-US"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rPr>
                  <a:t>-axis</a:t>
                </a:r>
                <a:endParaRPr lang="en-US" i="1" dirty="0">
                  <a:solidFill>
                    <a:schemeClr val="bg1">
                      <a:lumMod val="65000"/>
                    </a:schemeClr>
                  </a:solidFill>
                  <a:latin typeface="Segoe UI Light" panose="020B0502040204020203" pitchFamily="34" charset="0"/>
                  <a:ea typeface="Verdana" panose="020B0604030504040204" pitchFamily="34" charset="0"/>
                  <a:cs typeface="Times New Roman" panose="02020603050405020304" pitchFamily="18" charset="0"/>
                </a:endParaRPr>
              </a:p>
            </p:txBody>
          </p:sp>
        </mc:Choice>
        <mc:Fallback xmlns="">
          <p:sp>
            <p:nvSpPr>
              <p:cNvPr id="32" name="TextBox 31" hidden="1"/>
              <p:cNvSpPr txBox="1">
                <a:spLocks noRot="1" noChangeAspect="1" noMove="1" noResize="1" noEditPoints="1" noAdjustHandles="1" noChangeArrowheads="1" noChangeShapeType="1" noTextEdit="1"/>
              </p:cNvSpPr>
              <p:nvPr/>
            </p:nvSpPr>
            <p:spPr>
              <a:xfrm>
                <a:off x="4527120" y="3467607"/>
                <a:ext cx="741678" cy="369332"/>
              </a:xfrm>
              <a:prstGeom prst="rect">
                <a:avLst/>
              </a:prstGeom>
              <a:blipFill>
                <a:blip r:embed="rId10"/>
                <a:stretch>
                  <a:fillRect t="-8333" r="-7438" b="-28333"/>
                </a:stretch>
              </a:blipFill>
            </p:spPr>
            <p:txBody>
              <a:bodyPr/>
              <a:lstStyle/>
              <a:p>
                <a:r>
                  <a:rPr lang="en-US">
                    <a:noFill/>
                  </a:rPr>
                  <a:t> </a:t>
                </a:r>
              </a:p>
            </p:txBody>
          </p:sp>
        </mc:Fallback>
      </mc:AlternateContent>
      <p:sp>
        <p:nvSpPr>
          <p:cNvPr id="33" name="TextBox 32"/>
          <p:cNvSpPr txBox="1"/>
          <p:nvPr/>
        </p:nvSpPr>
        <p:spPr>
          <a:xfrm>
            <a:off x="5357661" y="4446503"/>
            <a:ext cx="2882825" cy="1077218"/>
          </a:xfrm>
          <a:prstGeom prst="rect">
            <a:avLst/>
          </a:prstGeom>
          <a:noFill/>
        </p:spPr>
        <p:txBody>
          <a:bodyPr wrap="square" rtlCol="0">
            <a:spAutoFit/>
          </a:bodyPr>
          <a:lstStyle/>
          <a:p>
            <a:pPr algn="ctr"/>
            <a:r>
              <a:rPr lang="en-US" sz="2000" i="1" dirty="0">
                <a:solidFill>
                  <a:srgbClr val="FFFF00"/>
                </a:solidFill>
                <a:latin typeface="Segoe UI Light" panose="020B0502040204020203" pitchFamily="34" charset="0"/>
              </a:rPr>
              <a:t>13 tilts </a:t>
            </a:r>
          </a:p>
          <a:p>
            <a:pPr algn="ctr"/>
            <a:r>
              <a:rPr lang="en-US" sz="2000" i="1" dirty="0">
                <a:solidFill>
                  <a:srgbClr val="FFFF00"/>
                </a:solidFill>
                <a:latin typeface="Segoe UI Light" panose="020B0502040204020203" pitchFamily="34" charset="0"/>
              </a:rPr>
              <a:t>between -8° &amp; +8°</a:t>
            </a:r>
            <a:endParaRPr lang="en-US" sz="2000" dirty="0">
              <a:solidFill>
                <a:srgbClr val="FFFF00"/>
              </a:solidFill>
              <a:latin typeface="Segoe UI Light" panose="020B0502040204020203" pitchFamily="34" charset="0"/>
            </a:endParaRPr>
          </a:p>
          <a:p>
            <a:pPr algn="ctr"/>
            <a:endParaRPr lang="en-US" sz="2400" i="1" dirty="0">
              <a:solidFill>
                <a:schemeClr val="tx1">
                  <a:lumMod val="65000"/>
                  <a:lumOff val="35000"/>
                </a:schemeClr>
              </a:solidFill>
            </a:endParaRPr>
          </a:p>
        </p:txBody>
      </p:sp>
      <p:cxnSp>
        <p:nvCxnSpPr>
          <p:cNvPr id="17" name="Straight Connector 16"/>
          <p:cNvCxnSpPr/>
          <p:nvPr/>
        </p:nvCxnSpPr>
        <p:spPr>
          <a:xfrm>
            <a:off x="7901322" y="3200183"/>
            <a:ext cx="0" cy="1205636"/>
          </a:xfrm>
          <a:prstGeom prst="line">
            <a:avLst/>
          </a:prstGeom>
          <a:ln w="57150" cap="rnd">
            <a:solidFill>
              <a:schemeClr val="accent2">
                <a:lumMod val="60000"/>
                <a:lumOff val="40000"/>
                <a:alpha val="84000"/>
              </a:schemeClr>
            </a:solidFill>
          </a:ln>
          <a:effectLst>
            <a:outerShdw blurRad="381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7075275" y="3543735"/>
            <a:ext cx="2039419" cy="369332"/>
          </a:xfrm>
          <a:prstGeom prst="rect">
            <a:avLst/>
          </a:prstGeom>
          <a:noFill/>
        </p:spPr>
        <p:txBody>
          <a:bodyPr wrap="square" rtlCol="0">
            <a:spAutoFit/>
          </a:bodyPr>
          <a:lstStyle/>
          <a:p>
            <a:r>
              <a:rPr lang="en-US" b="1" i="1" dirty="0">
                <a:solidFill>
                  <a:srgbClr val="08E8DE"/>
                </a:solidFill>
                <a:latin typeface="Segoe UI Light" panose="020B0502040204020203" pitchFamily="34" charset="0"/>
              </a:rPr>
              <a:t>SENSOR PLANE</a:t>
            </a:r>
          </a:p>
        </p:txBody>
      </p:sp>
      <mc:AlternateContent xmlns:mc="http://schemas.openxmlformats.org/markup-compatibility/2006" xmlns:a14="http://schemas.microsoft.com/office/drawing/2010/main">
        <mc:Choice Requires="a14">
          <p:sp>
            <p:nvSpPr>
              <p:cNvPr id="71" name="TextBox 70"/>
              <p:cNvSpPr txBox="1"/>
              <p:nvPr/>
            </p:nvSpPr>
            <p:spPr>
              <a:xfrm rot="16200000">
                <a:off x="6950713" y="3650384"/>
                <a:ext cx="2786962" cy="369332"/>
              </a:xfrm>
              <a:prstGeom prst="rect">
                <a:avLst/>
              </a:prstGeom>
              <a:noFill/>
            </p:spPr>
            <p:txBody>
              <a:bodyPr wrap="square" rtlCol="0">
                <a:spAutoFit/>
              </a:bodyPr>
              <a:lstStyle/>
              <a:p>
                <a:pPr algn="ctr"/>
                <a:r>
                  <a:rPr lang="en-US" i="1" dirty="0">
                    <a:solidFill>
                      <a:srgbClr val="302E30"/>
                    </a:solidFill>
                    <a:latin typeface="Segoe UI Light" panose="020B0502040204020203" pitchFamily="34" charset="0"/>
                  </a:rPr>
                  <a:t>6 x 5 sq. mm, 1.78 </a:t>
                </a:r>
                <a14:m>
                  <m:oMath xmlns:m="http://schemas.openxmlformats.org/officeDocument/2006/math">
                    <m:r>
                      <a:rPr lang="en-US" b="0" i="1" smtClean="0">
                        <a:solidFill>
                          <a:srgbClr val="302E30"/>
                        </a:solidFill>
                        <a:latin typeface="Cambria Math" panose="02040503050406030204" pitchFamily="18" charset="0"/>
                      </a:rPr>
                      <m:t>𝜇</m:t>
                    </m:r>
                    <m:r>
                      <a:rPr lang="en-US" b="0" i="1" smtClean="0">
                        <a:solidFill>
                          <a:srgbClr val="302E30"/>
                        </a:solidFill>
                        <a:latin typeface="Cambria Math" panose="02040503050406030204" pitchFamily="18" charset="0"/>
                      </a:rPr>
                      <m:t>𝑚</m:t>
                    </m:r>
                  </m:oMath>
                </a14:m>
                <a:endParaRPr lang="en-US" dirty="0">
                  <a:solidFill>
                    <a:srgbClr val="302E30"/>
                  </a:solidFill>
                  <a:latin typeface="Segoe UI Light" panose="020B0502040204020203"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rot="16200000">
                <a:off x="6950713" y="3650384"/>
                <a:ext cx="2786962" cy="369332"/>
              </a:xfrm>
              <a:prstGeom prst="rect">
                <a:avLst/>
              </a:prstGeom>
              <a:blipFill>
                <a:blip r:embed="rId11"/>
                <a:stretch>
                  <a:fillRect l="-8333" r="-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5180145" y="1758414"/>
                <a:ext cx="3284029" cy="1600438"/>
              </a:xfrm>
              <a:prstGeom prst="rect">
                <a:avLst/>
              </a:prstGeom>
              <a:noFill/>
            </p:spPr>
            <p:txBody>
              <a:bodyPr wrap="square" rtlCol="0">
                <a:spAutoFit/>
              </a:bodyPr>
              <a:lstStyle/>
              <a:p>
                <a:pPr algn="ctr"/>
                <a:r>
                  <a:rPr lang="en-US" b="1" i="1" dirty="0">
                    <a:solidFill>
                      <a:srgbClr val="1BEDE4"/>
                    </a:solidFill>
                    <a:latin typeface="Segoe UI Light" panose="020B0502040204020203" pitchFamily="34" charset="0"/>
                  </a:rPr>
                  <a:t>LENS ( </a:t>
                </a:r>
                <a14:m>
                  <m:oMath xmlns:m="http://schemas.openxmlformats.org/officeDocument/2006/math">
                    <m:sSub>
                      <m:sSubPr>
                        <m:ctrlPr>
                          <a:rPr lang="en-US" b="1" i="1" smtClean="0">
                            <a:solidFill>
                              <a:srgbClr val="1BEDE4"/>
                            </a:solidFill>
                            <a:latin typeface="Cambria Math" panose="02040503050406030204" pitchFamily="18" charset="0"/>
                          </a:rPr>
                        </m:ctrlPr>
                      </m:sSubPr>
                      <m:e>
                        <m:r>
                          <a:rPr lang="en-US" b="1" i="1" smtClean="0">
                            <a:solidFill>
                              <a:srgbClr val="1BEDE4"/>
                            </a:solidFill>
                            <a:latin typeface="Cambria Math" panose="02040503050406030204" pitchFamily="18" charset="0"/>
                          </a:rPr>
                          <m:t>𝒎</m:t>
                        </m:r>
                      </m:e>
                      <m:sub>
                        <m:r>
                          <a:rPr lang="en-US" b="1" i="1" smtClean="0">
                            <a:solidFill>
                              <a:srgbClr val="1BEDE4"/>
                            </a:solidFill>
                            <a:latin typeface="Cambria Math" panose="02040503050406030204" pitchFamily="18" charset="0"/>
                          </a:rPr>
                          <m:t>𝒑</m:t>
                        </m:r>
                      </m:sub>
                    </m:sSub>
                  </m:oMath>
                </a14:m>
                <a:r>
                  <a:rPr lang="en-US" b="1" i="1" dirty="0">
                    <a:solidFill>
                      <a:srgbClr val="1BEDE4"/>
                    </a:solidFill>
                    <a:latin typeface="Segoe UI Light" panose="020B0502040204020203" pitchFamily="34" charset="0"/>
                  </a:rPr>
                  <a:t>=1) </a:t>
                </a:r>
              </a:p>
              <a:p>
                <a:pPr algn="ctr"/>
                <a:r>
                  <a:rPr lang="en-US" i="1" dirty="0">
                    <a:solidFill>
                      <a:srgbClr val="302E30"/>
                    </a:solidFill>
                    <a:latin typeface="Segoe UI Light" panose="020B0502040204020203" pitchFamily="34" charset="0"/>
                  </a:rPr>
                  <a:t>Paraxial thick-lens model with spherical aberration;</a:t>
                </a:r>
              </a:p>
              <a:p>
                <a:pPr algn="ctr"/>
                <a14:m>
                  <m:oMath xmlns:m="http://schemas.openxmlformats.org/officeDocument/2006/math">
                    <m:r>
                      <a:rPr lang="en-US" b="0" i="1" dirty="0" smtClean="0">
                        <a:solidFill>
                          <a:srgbClr val="302E30"/>
                        </a:solidFill>
                        <a:latin typeface="Cambria Math" panose="02040503050406030204" pitchFamily="18" charset="0"/>
                      </a:rPr>
                      <m:t>𝑓</m:t>
                    </m:r>
                  </m:oMath>
                </a14:m>
                <a:r>
                  <a:rPr lang="en-US" dirty="0">
                    <a:solidFill>
                      <a:srgbClr val="302E30"/>
                    </a:solidFill>
                    <a:latin typeface="Segoe UI Light" panose="020B0502040204020203" pitchFamily="34" charset="0"/>
                  </a:rPr>
                  <a:t> = 24 </a:t>
                </a:r>
                <a:r>
                  <a:rPr lang="en-US" i="1" dirty="0">
                    <a:solidFill>
                      <a:srgbClr val="302E30"/>
                    </a:solidFill>
                    <a:latin typeface="Times New Roman" panose="02020603050405020304" pitchFamily="18" charset="0"/>
                    <a:cs typeface="Times New Roman" panose="02020603050405020304" pitchFamily="18" charset="0"/>
                  </a:rPr>
                  <a:t>mm</a:t>
                </a:r>
                <a:r>
                  <a:rPr lang="en-US" dirty="0">
                    <a:solidFill>
                      <a:srgbClr val="302E30"/>
                    </a:solidFill>
                    <a:latin typeface="Segoe UI Light" panose="020B0502040204020203" pitchFamily="34" charset="0"/>
                  </a:rPr>
                  <a:t>, F/2.5</a:t>
                </a:r>
                <a:endParaRPr lang="en-US" i="1" dirty="0">
                  <a:solidFill>
                    <a:srgbClr val="302E30"/>
                  </a:solidFill>
                  <a:latin typeface="Segoe UI Light" panose="020B0502040204020203" pitchFamily="34" charset="0"/>
                  <a:cs typeface="Times New Roman" panose="02020603050405020304" pitchFamily="18" charset="0"/>
                </a:endParaRPr>
              </a:p>
              <a:p>
                <a:pPr algn="ctr"/>
                <a:endParaRPr lang="en-US" sz="2400" i="1" dirty="0">
                  <a:solidFill>
                    <a:schemeClr val="tx1">
                      <a:lumMod val="65000"/>
                      <a:lumOff val="35000"/>
                    </a:schemeClr>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5180145" y="1758414"/>
                <a:ext cx="3284029" cy="1600438"/>
              </a:xfrm>
              <a:prstGeom prst="rect">
                <a:avLst/>
              </a:prstGeom>
              <a:blipFill>
                <a:blip r:embed="rId12"/>
                <a:stretch>
                  <a:fillRect t="-1901"/>
                </a:stretch>
              </a:blipFill>
            </p:spPr>
            <p:txBody>
              <a:bodyPr/>
              <a:lstStyle/>
              <a:p>
                <a:r>
                  <a:rPr lang="en-US">
                    <a:noFill/>
                  </a:rPr>
                  <a:t> </a:t>
                </a:r>
              </a:p>
            </p:txBody>
          </p:sp>
        </mc:Fallback>
      </mc:AlternateContent>
      <p:grpSp>
        <p:nvGrpSpPr>
          <p:cNvPr id="74" name="Group 73"/>
          <p:cNvGrpSpPr/>
          <p:nvPr/>
        </p:nvGrpSpPr>
        <p:grpSpPr>
          <a:xfrm>
            <a:off x="8646135" y="1453642"/>
            <a:ext cx="3472739" cy="4784598"/>
            <a:chOff x="8646135" y="1701292"/>
            <a:chExt cx="3472739" cy="4784598"/>
          </a:xfrm>
        </p:grpSpPr>
        <p:pic>
          <p:nvPicPr>
            <p:cNvPr id="75" name="Picture 7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015320" y="5571490"/>
              <a:ext cx="1103554" cy="914400"/>
            </a:xfrm>
            <a:prstGeom prst="rect">
              <a:avLst/>
            </a:prstGeom>
            <a:effectLst>
              <a:outerShdw blurRad="50800" dist="38100" dir="2700000" algn="tl" rotWithShape="0">
                <a:prstClr val="black">
                  <a:alpha val="40000"/>
                </a:prstClr>
              </a:outerShdw>
            </a:effectLst>
          </p:spPr>
        </p:pic>
        <p:pic>
          <p:nvPicPr>
            <p:cNvPr id="78" name="Picture 7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015320" y="1701292"/>
              <a:ext cx="1103554" cy="914400"/>
            </a:xfrm>
            <a:prstGeom prst="rect">
              <a:avLst/>
            </a:prstGeom>
            <a:effectLst>
              <a:outerShdw blurRad="50800" dist="38100" dir="2700000" algn="tl" rotWithShape="0">
                <a:prstClr val="black">
                  <a:alpha val="40000"/>
                </a:prstClr>
              </a:outerShdw>
            </a:effectLst>
          </p:spPr>
        </p:pic>
        <p:pic>
          <p:nvPicPr>
            <p:cNvPr id="80" name="Picture 7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46135" y="2661729"/>
              <a:ext cx="1103554" cy="914400"/>
            </a:xfrm>
            <a:prstGeom prst="rect">
              <a:avLst/>
            </a:prstGeom>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833585" y="2661729"/>
              <a:ext cx="1103554" cy="914400"/>
            </a:xfrm>
            <a:prstGeom prst="rect">
              <a:avLst/>
            </a:prstGeom>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15320" y="2661729"/>
              <a:ext cx="1103554" cy="914400"/>
            </a:xfrm>
            <a:prstGeom prst="rect">
              <a:avLst/>
            </a:prstGeom>
            <a:effectLst>
              <a:outerShdw blurRad="50800" dist="38100" dir="2700000" algn="tl" rotWithShape="0">
                <a:prstClr val="black">
                  <a:alpha val="40000"/>
                </a:prstClr>
              </a:outerShdw>
            </a:effectLst>
          </p:spPr>
        </p:pic>
        <p:pic>
          <p:nvPicPr>
            <p:cNvPr id="83" name="Picture 8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33585" y="3634740"/>
              <a:ext cx="1103554" cy="914400"/>
            </a:xfrm>
            <a:prstGeom prst="rect">
              <a:avLst/>
            </a:prstGeom>
            <a:ln w="12700">
              <a:solidFill>
                <a:srgbClr val="F5504E"/>
              </a:solidFill>
            </a:ln>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33585" y="4613910"/>
              <a:ext cx="1103554" cy="914400"/>
            </a:xfrm>
            <a:prstGeom prst="rect">
              <a:avLst/>
            </a:prstGeom>
            <a:effectLst>
              <a:outerShdw blurRad="50800" dist="38100" dir="2700000" algn="tl" rotWithShape="0">
                <a:prstClr val="black">
                  <a:alpha val="40000"/>
                </a:prstClr>
              </a:outerShdw>
            </a:effectLst>
          </p:spPr>
        </p:pic>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646135" y="4613910"/>
              <a:ext cx="1103554" cy="914400"/>
            </a:xfrm>
            <a:prstGeom prst="rect">
              <a:avLst/>
            </a:prstGeom>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015320" y="4613910"/>
              <a:ext cx="1103554" cy="914400"/>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646135" y="5571490"/>
              <a:ext cx="1103554" cy="914400"/>
            </a:xfrm>
            <a:prstGeom prst="rect">
              <a:avLst/>
            </a:prstGeom>
            <a:effectLst>
              <a:outerShdw blurRad="50800" dist="38100" dir="2700000" algn="tl" rotWithShape="0">
                <a:prstClr val="black">
                  <a:alpha val="40000"/>
                </a:prstClr>
              </a:outerShdw>
            </a:effectLst>
          </p:spPr>
        </p:pic>
        <p:pic>
          <p:nvPicPr>
            <p:cNvPr id="88" name="Picture 8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833585" y="5571490"/>
              <a:ext cx="1103554" cy="914400"/>
            </a:xfrm>
            <a:prstGeom prst="rect">
              <a:avLst/>
            </a:prstGeom>
            <a:effectLst>
              <a:outerShdw blurRad="50800" dist="38100" dir="2700000" algn="tl" rotWithShape="0">
                <a:prstClr val="black">
                  <a:alpha val="40000"/>
                </a:prstClr>
              </a:outerShdw>
            </a:effectLst>
          </p:spPr>
        </p:pic>
        <p:pic>
          <p:nvPicPr>
            <p:cNvPr id="89" name="Picture 8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46135" y="1701292"/>
              <a:ext cx="1103554" cy="914400"/>
            </a:xfrm>
            <a:prstGeom prst="rect">
              <a:avLst/>
            </a:prstGeom>
            <a:effectLst>
              <a:outerShdw blurRad="50800" dist="38100" dir="2700000" algn="tl" rotWithShape="0">
                <a:prstClr val="black">
                  <a:alpha val="40000"/>
                </a:prstClr>
              </a:outerShdw>
            </a:effectLst>
          </p:spPr>
        </p:pic>
        <p:pic>
          <p:nvPicPr>
            <p:cNvPr id="90" name="Picture 8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833585" y="1701292"/>
              <a:ext cx="1103554" cy="9144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450869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2345899"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Simulation</a:t>
            </a:r>
          </a:p>
        </p:txBody>
      </p:sp>
      <p:sp>
        <p:nvSpPr>
          <p:cNvPr id="30" name="Rectangle 29"/>
          <p:cNvSpPr/>
          <p:nvPr/>
        </p:nvSpPr>
        <p:spPr>
          <a:xfrm>
            <a:off x="322616" y="1083516"/>
            <a:ext cx="2607196"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Registration         </a:t>
            </a:r>
          </a:p>
        </p:txBody>
      </p:sp>
      <p:grpSp>
        <p:nvGrpSpPr>
          <p:cNvPr id="9" name="Group 8"/>
          <p:cNvGrpSpPr/>
          <p:nvPr/>
        </p:nvGrpSpPr>
        <p:grpSpPr>
          <a:xfrm>
            <a:off x="451758" y="1791338"/>
            <a:ext cx="1554480" cy="4801825"/>
            <a:chOff x="451758" y="1791338"/>
            <a:chExt cx="1554480" cy="4801825"/>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758" y="1791338"/>
              <a:ext cx="1554480" cy="128773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758" y="5305428"/>
              <a:ext cx="1554480" cy="128773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58" y="3548384"/>
              <a:ext cx="1554480" cy="1287735"/>
            </a:xfrm>
            <a:prstGeom prst="rect">
              <a:avLst/>
            </a:prstGeom>
            <a:ln w="12700">
              <a:solidFill>
                <a:srgbClr val="F5504E"/>
              </a:solidFill>
            </a:ln>
          </p:spPr>
        </p:pic>
        <mc:AlternateContent xmlns:mc="http://schemas.openxmlformats.org/markup-compatibility/2006" xmlns:a14="http://schemas.microsoft.com/office/drawing/2010/main">
          <mc:Choice Requires="a14">
            <p:sp>
              <p:nvSpPr>
                <p:cNvPr id="6" name="TextBox 5"/>
                <p:cNvSpPr txBox="1"/>
                <p:nvPr/>
              </p:nvSpPr>
              <p:spPr>
                <a:xfrm>
                  <a:off x="1013234" y="2990563"/>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13234" y="2990563"/>
                  <a:ext cx="431528"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234" y="4747609"/>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013234" y="4747609"/>
                  <a:ext cx="431528" cy="646331"/>
                </a:xfrm>
                <a:prstGeom prst="rect">
                  <a:avLst/>
                </a:prstGeom>
                <a:blipFill>
                  <a:blip r:embed="rId6"/>
                  <a:stretch>
                    <a:fillRect/>
                  </a:stretch>
                </a:blipFill>
              </p:spPr>
              <p:txBody>
                <a:bodyPr/>
                <a:lstStyle/>
                <a:p>
                  <a:r>
                    <a:rPr lang="en-US">
                      <a:noFill/>
                    </a:rPr>
                    <a:t> </a:t>
                  </a:r>
                </a:p>
              </p:txBody>
            </p:sp>
          </mc:Fallback>
        </mc:AlternateContent>
      </p:grpSp>
      <p:grpSp>
        <p:nvGrpSpPr>
          <p:cNvPr id="10" name="Group 9"/>
          <p:cNvGrpSpPr/>
          <p:nvPr/>
        </p:nvGrpSpPr>
        <p:grpSpPr>
          <a:xfrm>
            <a:off x="4240814" y="1791338"/>
            <a:ext cx="1556374" cy="4803394"/>
            <a:chOff x="4831364" y="1791338"/>
            <a:chExt cx="1556374" cy="4803394"/>
          </a:xfrm>
        </p:grpSpPr>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364" y="5305428"/>
              <a:ext cx="1556374" cy="1289304"/>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2311" y="3548384"/>
              <a:ext cx="1554480" cy="1287735"/>
            </a:xfrm>
            <a:prstGeom prst="rect">
              <a:avLst/>
            </a:prstGeom>
            <a:ln w="12700">
              <a:noFill/>
            </a:ln>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1364" y="1791338"/>
              <a:ext cx="1556374" cy="1289304"/>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5393787" y="2961988"/>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93787" y="2961988"/>
                  <a:ext cx="431528"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393787" y="4719034"/>
                  <a:ext cx="43152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85000"/>
                              </a:schemeClr>
                            </a:solidFill>
                            <a:latin typeface="Cambria Math" panose="02040503050406030204" pitchFamily="18" charset="0"/>
                          </a:rPr>
                          <m:t>⋮</m:t>
                        </m:r>
                      </m:oMath>
                    </m:oMathPara>
                  </a14:m>
                  <a:endParaRPr lang="en-US" dirty="0">
                    <a:solidFill>
                      <a:schemeClr val="bg1">
                        <a:lumMod val="85000"/>
                      </a:schemeClr>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393787" y="4719034"/>
                  <a:ext cx="431528" cy="646331"/>
                </a:xfrm>
                <a:prstGeom prst="rect">
                  <a:avLst/>
                </a:prstGeom>
                <a:blipFill>
                  <a:blip r:embed="rId10"/>
                  <a:stretch>
                    <a:fillRect/>
                  </a:stretch>
                </a:blipFill>
              </p:spPr>
              <p:txBody>
                <a:bodyPr/>
                <a:lstStyle/>
                <a:p>
                  <a:r>
                    <a:rPr lang="en-US">
                      <a:noFill/>
                    </a:rPr>
                    <a:t> </a:t>
                  </a:r>
                </a:p>
              </p:txBody>
            </p:sp>
          </mc:Fallback>
        </mc:AlternateContent>
      </p:grpSp>
      <p:grpSp>
        <p:nvGrpSpPr>
          <p:cNvPr id="47" name="Group 46" hidden="1"/>
          <p:cNvGrpSpPr/>
          <p:nvPr/>
        </p:nvGrpSpPr>
        <p:grpSpPr>
          <a:xfrm>
            <a:off x="8744554" y="2756540"/>
            <a:ext cx="3245463" cy="276999"/>
            <a:chOff x="-34120" y="3540334"/>
            <a:chExt cx="3027495" cy="258394"/>
          </a:xfrm>
        </p:grpSpPr>
        <p:cxnSp>
          <p:nvCxnSpPr>
            <p:cNvPr id="48" name="Straight Connector 47"/>
            <p:cNvCxnSpPr/>
            <p:nvPr/>
          </p:nvCxnSpPr>
          <p:spPr>
            <a:xfrm>
              <a:off x="-34120" y="3660866"/>
              <a:ext cx="2729561"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19239" y="3540334"/>
              <a:ext cx="374136" cy="258394"/>
            </a:xfrm>
            <a:prstGeom prst="rect">
              <a:avLst/>
            </a:prstGeom>
            <a:noFill/>
          </p:spPr>
          <p:txBody>
            <a:bodyPr wrap="none" rtlCol="0">
              <a:spAutoFit/>
            </a:bodyPr>
            <a:lstStyle/>
            <a:p>
              <a:r>
                <a:rPr lang="en-US" sz="1200" dirty="0">
                  <a:solidFill>
                    <a:schemeClr val="bg1">
                      <a:lumMod val="50000"/>
                    </a:schemeClr>
                  </a:solidFill>
                </a:rPr>
                <a:t>1/2</a:t>
              </a:r>
            </a:p>
          </p:txBody>
        </p:sp>
      </p:grpSp>
      <p:grpSp>
        <p:nvGrpSpPr>
          <p:cNvPr id="39" name="Group 38" hidden="1"/>
          <p:cNvGrpSpPr/>
          <p:nvPr/>
        </p:nvGrpSpPr>
        <p:grpSpPr>
          <a:xfrm>
            <a:off x="8789430" y="5212845"/>
            <a:ext cx="3236107" cy="276999"/>
            <a:chOff x="2681681" y="3514744"/>
            <a:chExt cx="3018770" cy="258395"/>
          </a:xfrm>
        </p:grpSpPr>
        <p:cxnSp>
          <p:nvCxnSpPr>
            <p:cNvPr id="40" name="Straight Connector 39"/>
            <p:cNvCxnSpPr/>
            <p:nvPr/>
          </p:nvCxnSpPr>
          <p:spPr>
            <a:xfrm>
              <a:off x="2681681" y="3660866"/>
              <a:ext cx="2729564" cy="0"/>
            </a:xfrm>
            <a:prstGeom prst="line">
              <a:avLst/>
            </a:prstGeom>
            <a:ln>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6315" y="3514744"/>
              <a:ext cx="374136" cy="258395"/>
            </a:xfrm>
            <a:prstGeom prst="rect">
              <a:avLst/>
            </a:prstGeom>
            <a:noFill/>
          </p:spPr>
          <p:txBody>
            <a:bodyPr wrap="none" rtlCol="0">
              <a:spAutoFit/>
            </a:bodyPr>
            <a:lstStyle/>
            <a:p>
              <a:r>
                <a:rPr lang="en-US" sz="1200" dirty="0">
                  <a:solidFill>
                    <a:schemeClr val="bg1">
                      <a:lumMod val="50000"/>
                    </a:schemeClr>
                  </a:solidFill>
                </a:rPr>
                <a:t>1/2</a:t>
              </a:r>
            </a:p>
          </p:txBody>
        </p:sp>
      </p:grpSp>
      <p:cxnSp>
        <p:nvCxnSpPr>
          <p:cNvPr id="11" name="Straight Arrow Connector 10"/>
          <p:cNvCxnSpPr/>
          <p:nvPr/>
        </p:nvCxnSpPr>
        <p:spPr>
          <a:xfrm flipV="1">
            <a:off x="2642616" y="2432304"/>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612136" y="4194048"/>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657856" y="5940552"/>
            <a:ext cx="91440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531364" y="1929384"/>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31364" y="1929384"/>
                <a:ext cx="1148263" cy="405176"/>
              </a:xfrm>
              <a:prstGeom prst="rect">
                <a:avLst/>
              </a:prstGeom>
              <a:blipFill>
                <a:blip r:embed="rId11"/>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531364" y="5446776"/>
                <a:ext cx="1148263" cy="40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C000"/>
                              </a:solidFill>
                              <a:latin typeface="Cambria Math" panose="02040503050406030204" pitchFamily="18" charset="0"/>
                            </a:rPr>
                          </m:ctrlPr>
                        </m:sSubSupPr>
                        <m:e>
                          <m:r>
                            <a:rPr lang="en-US" sz="2000" b="0" i="1" smtClean="0">
                              <a:solidFill>
                                <a:srgbClr val="FFC000"/>
                              </a:solidFill>
                              <a:latin typeface="Cambria Math" panose="02040503050406030204" pitchFamily="18" charset="0"/>
                            </a:rPr>
                            <m:t>𝐻</m:t>
                          </m:r>
                        </m:e>
                        <m:sub>
                          <m:r>
                            <a:rPr lang="en-US" sz="2000" b="0" i="1" smtClean="0">
                              <a:solidFill>
                                <a:srgbClr val="FFC000"/>
                              </a:solidFill>
                              <a:latin typeface="Cambria Math" panose="02040503050406030204" pitchFamily="18" charset="0"/>
                            </a:rPr>
                            <m:t>3×3</m:t>
                          </m:r>
                        </m:sub>
                        <m:sup>
                          <m:r>
                            <a:rPr lang="en-US" sz="2000" b="0" i="1" smtClean="0">
                              <a:solidFill>
                                <a:srgbClr val="FFC000"/>
                              </a:solidFill>
                              <a:latin typeface="Cambria Math" panose="02040503050406030204" pitchFamily="18" charset="0"/>
                            </a:rPr>
                            <m:t>−1</m:t>
                          </m:r>
                        </m:sup>
                      </m:sSubSup>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𝛼</m:t>
                      </m:r>
                      <m:r>
                        <a:rPr lang="en-US" sz="2000" b="0" i="1" smtClean="0">
                          <a:solidFill>
                            <a:srgbClr val="FFC000"/>
                          </a:solidFill>
                          <a:latin typeface="Cambria Math" panose="02040503050406030204" pitchFamily="18" charset="0"/>
                        </a:rPr>
                        <m:t>)</m:t>
                      </m:r>
                    </m:oMath>
                  </m:oMathPara>
                </a14:m>
                <a:endParaRPr lang="en-US" sz="2000" dirty="0">
                  <a:solidFill>
                    <a:srgbClr val="FFC00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531364" y="5446776"/>
                <a:ext cx="1148263" cy="405176"/>
              </a:xfrm>
              <a:prstGeom prst="rect">
                <a:avLst/>
              </a:prstGeom>
              <a:blipFill>
                <a:blip r:embed="rId11"/>
                <a:stretch>
                  <a:fillRect b="-15152"/>
                </a:stretch>
              </a:blipFill>
            </p:spPr>
            <p:txBody>
              <a:bodyPr/>
              <a:lstStyle/>
              <a:p>
                <a:r>
                  <a:rPr lang="en-US">
                    <a:noFill/>
                  </a:rPr>
                  <a:t> </a:t>
                </a:r>
              </a:p>
            </p:txBody>
          </p:sp>
        </mc:Fallback>
      </mc:AlternateContent>
      <p:grpSp>
        <p:nvGrpSpPr>
          <p:cNvPr id="24" name="Group 23"/>
          <p:cNvGrpSpPr/>
          <p:nvPr/>
        </p:nvGrpSpPr>
        <p:grpSpPr>
          <a:xfrm>
            <a:off x="6062472" y="1746504"/>
            <a:ext cx="1601150" cy="4910328"/>
            <a:chOff x="6062472" y="1746504"/>
            <a:chExt cx="1601150" cy="4910328"/>
          </a:xfrm>
        </p:grpSpPr>
        <p:sp>
          <p:nvSpPr>
            <p:cNvPr id="16" name="Right Brace 15"/>
            <p:cNvSpPr/>
            <p:nvPr/>
          </p:nvSpPr>
          <p:spPr>
            <a:xfrm>
              <a:off x="6062472" y="1746504"/>
              <a:ext cx="512064" cy="4910328"/>
            </a:xfrm>
            <a:prstGeom prst="rightBrace">
              <a:avLst>
                <a:gd name="adj1" fmla="val 86904"/>
                <a:gd name="adj2" fmla="val 50000"/>
              </a:avLst>
            </a:prstGeom>
            <a:ln w="57150" cap="flat">
              <a:solidFill>
                <a:srgbClr val="FFC000"/>
              </a:solidFill>
              <a:miter lim="800000"/>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cxnSp>
          <p:nvCxnSpPr>
            <p:cNvPr id="42" name="Straight Arrow Connector 41"/>
            <p:cNvCxnSpPr/>
            <p:nvPr/>
          </p:nvCxnSpPr>
          <p:spPr>
            <a:xfrm flipV="1">
              <a:off x="6932102" y="4200144"/>
              <a:ext cx="731520" cy="0"/>
            </a:xfrm>
            <a:prstGeom prst="straightConnector1">
              <a:avLst/>
            </a:prstGeom>
            <a:ln w="57150">
              <a:solidFill>
                <a:srgbClr val="FFC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787939" y="1729151"/>
            <a:ext cx="2842675" cy="2399229"/>
            <a:chOff x="8787939" y="1729151"/>
            <a:chExt cx="2842675" cy="2399229"/>
          </a:xfrm>
        </p:grpSpPr>
        <p:pic>
          <p:nvPicPr>
            <p:cNvPr id="44" name="Picture 43"/>
            <p:cNvPicPr>
              <a:picLocks noChangeAspect="1"/>
            </p:cNvPicPr>
            <p:nvPr/>
          </p:nvPicPr>
          <p:blipFill>
            <a:blip r:embed="rId12"/>
            <a:stretch>
              <a:fillRect/>
            </a:stretch>
          </p:blipFill>
          <p:spPr>
            <a:xfrm>
              <a:off x="8787939" y="1775348"/>
              <a:ext cx="2842675" cy="2353032"/>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45" name="Rectangle 44"/>
            <p:cNvSpPr/>
            <p:nvPr/>
          </p:nvSpPr>
          <p:spPr>
            <a:xfrm>
              <a:off x="8789067" y="1729151"/>
              <a:ext cx="1917630"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Composite image</a:t>
              </a:r>
            </a:p>
          </p:txBody>
        </p:sp>
      </p:grpSp>
      <p:grpSp>
        <p:nvGrpSpPr>
          <p:cNvPr id="22" name="Group 21"/>
          <p:cNvGrpSpPr/>
          <p:nvPr/>
        </p:nvGrpSpPr>
        <p:grpSpPr>
          <a:xfrm>
            <a:off x="8785383" y="4227527"/>
            <a:ext cx="2845231" cy="2384595"/>
            <a:chOff x="8785383" y="4227527"/>
            <a:chExt cx="2845231" cy="2384595"/>
          </a:xfrm>
        </p:grpSpPr>
        <p:pic>
          <p:nvPicPr>
            <p:cNvPr id="36" name="Picture 35"/>
            <p:cNvPicPr>
              <a:picLocks noChangeAspect="1"/>
            </p:cNvPicPr>
            <p:nvPr/>
          </p:nvPicPr>
          <p:blipFill>
            <a:blip r:embed="rId13"/>
            <a:stretch>
              <a:fillRect/>
            </a:stretch>
          </p:blipFill>
          <p:spPr>
            <a:xfrm>
              <a:off x="8787939" y="4259091"/>
              <a:ext cx="2842675" cy="235303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sp>
          <p:nvSpPr>
            <p:cNvPr id="37" name="Rectangle 36"/>
            <p:cNvSpPr/>
            <p:nvPr/>
          </p:nvSpPr>
          <p:spPr>
            <a:xfrm>
              <a:off x="8785383" y="4227527"/>
              <a:ext cx="2332973" cy="369332"/>
            </a:xfrm>
            <a:prstGeom prst="rect">
              <a:avLst/>
            </a:prstGeom>
          </p:spPr>
          <p:txBody>
            <a:bodyPr wrap="square">
              <a:spAutoFit/>
            </a:bodyPr>
            <a:lstStyle/>
            <a:p>
              <a:r>
                <a:rPr lang="en-US" dirty="0">
                  <a:solidFill>
                    <a:srgbClr val="FFFF00"/>
                  </a:solidFill>
                  <a:latin typeface="Segoe UI Light" panose="020B0502040204020203" pitchFamily="34" charset="0"/>
                  <a:cs typeface="Times New Roman" panose="02020603050405020304" pitchFamily="18" charset="0"/>
                </a:rPr>
                <a:t>Focus measure (LoG)</a:t>
              </a:r>
            </a:p>
          </p:txBody>
        </p:sp>
      </p:grpSp>
      <p:sp>
        <p:nvSpPr>
          <p:cNvPr id="50" name="Rectangle 49"/>
          <p:cNvSpPr/>
          <p:nvPr/>
        </p:nvSpPr>
        <p:spPr>
          <a:xfrm>
            <a:off x="6848670" y="1095958"/>
            <a:ext cx="1950098"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Blending</a:t>
            </a:r>
          </a:p>
        </p:txBody>
      </p:sp>
    </p:spTree>
    <p:extLst>
      <p:ext uri="{BB962C8B-B14F-4D97-AF65-F5344CB8AC3E}">
        <p14:creationId xmlns:p14="http://schemas.microsoft.com/office/powerpoint/2010/main" val="317794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9498882"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Cameras have limited Depth Of Field (DOF)</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855" y="1377635"/>
            <a:ext cx="3350628" cy="4689007"/>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4600575" y="2438400"/>
            <a:ext cx="6162675" cy="1323439"/>
          </a:xfrm>
          <a:prstGeom prst="rect">
            <a:avLst/>
          </a:prstGeom>
          <a:solidFill>
            <a:schemeClr val="bg1">
              <a:alpha val="20000"/>
            </a:schemeClr>
          </a:solidFill>
          <a:ln>
            <a:gradFill flip="none" rotWithShape="1">
              <a:gsLst>
                <a:gs pos="0">
                  <a:srgbClr val="FF0000">
                    <a:alpha val="0"/>
                  </a:srgbClr>
                </a:gs>
                <a:gs pos="97000">
                  <a:srgbClr val="FF0000">
                    <a:alpha val="0"/>
                  </a:srgbClr>
                </a:gs>
                <a:gs pos="97000">
                  <a:srgbClr val="00B050"/>
                </a:gs>
                <a:gs pos="100000">
                  <a:srgbClr val="00B050"/>
                </a:gs>
              </a:gsLst>
              <a:lin ang="5400000" scaled="1"/>
              <a:tileRect/>
            </a:gradFill>
          </a:ln>
        </p:spPr>
        <p:txBody>
          <a:bodyPr wrap="square" rtlCol="0">
            <a:spAutoFit/>
          </a:bodyPr>
          <a:lstStyle/>
          <a:p>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In our common experience we observe that a lens cannot focus at multiple depths in a single photograph. Out of focus objects appear blurry in the image. </a:t>
            </a:r>
          </a:p>
        </p:txBody>
      </p:sp>
    </p:spTree>
    <p:extLst>
      <p:ext uri="{BB962C8B-B14F-4D97-AF65-F5344CB8AC3E}">
        <p14:creationId xmlns:p14="http://schemas.microsoft.com/office/powerpoint/2010/main" val="1142756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146668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Model</a:t>
            </a:r>
          </a:p>
        </p:txBody>
      </p:sp>
      <p:sp>
        <p:nvSpPr>
          <p:cNvPr id="7" name="Rectangle 6" hidden="1"/>
          <p:cNvSpPr/>
          <p:nvPr/>
        </p:nvSpPr>
        <p:spPr>
          <a:xfrm>
            <a:off x="521293" y="1714148"/>
            <a:ext cx="8631252" cy="888762"/>
          </a:xfrm>
          <a:prstGeom prst="rect">
            <a:avLst/>
          </a:prstGeom>
          <a:blipFill>
            <a:blip r:embed="rId2"/>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Rectangle 7"/>
              <p:cNvSpPr/>
              <p:nvPr/>
            </p:nvSpPr>
            <p:spPr>
              <a:xfrm>
                <a:off x="131511" y="1596971"/>
                <a:ext cx="9358899" cy="9214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000" i="1" smtClean="0">
                              <a:solidFill>
                                <a:srgbClr val="FFFF00"/>
                              </a:solidFill>
                              <a:latin typeface="Cambria Math" panose="02040503050406030204" pitchFamily="18" charset="0"/>
                            </a:rPr>
                          </m:ctrlPr>
                        </m:eqArrPr>
                        <m:e>
                          <m:sPre>
                            <m:sPrePr>
                              <m:ctrlPr>
                                <a:rPr lang="en-US" sz="2000" i="1" smtClean="0">
                                  <a:solidFill>
                                    <a:srgbClr val="F5504E"/>
                                  </a:solidFill>
                                  <a:latin typeface="Cambria Math" panose="02040503050406030204" pitchFamily="18" charset="0"/>
                                </a:rPr>
                              </m:ctrlPr>
                            </m:sPrePr>
                            <m:sub>
                              <m:r>
                                <a:rPr lang="en-US" sz="2000" i="0">
                                  <a:solidFill>
                                    <a:srgbClr val="F5504E"/>
                                  </a:solidFill>
                                  <a:latin typeface="Cambria Math" panose="02040503050406030204" pitchFamily="18" charset="0"/>
                                </a:rPr>
                                <m:t>  </m:t>
                              </m:r>
                            </m:sub>
                            <m:sup>
                              <m:r>
                                <a:rPr lang="en-US" sz="2000" i="1">
                                  <a:solidFill>
                                    <a:srgbClr val="F5504E"/>
                                  </a:solidFill>
                                  <a:latin typeface="Cambria Math" panose="02040503050406030204" pitchFamily="18" charset="0"/>
                                </a:rPr>
                                <m:t>𝐼</m:t>
                              </m:r>
                            </m:sup>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Pre>
                          <m:r>
                            <a:rPr lang="en-US" sz="2000" i="0" smtClean="0">
                              <a:solidFill>
                                <a:schemeClr val="bg1">
                                  <a:lumMod val="85000"/>
                                </a:schemeClr>
                              </a:solidFill>
                              <a:latin typeface="Cambria Math" panose="02040503050406030204" pitchFamily="18" charset="0"/>
                            </a:rPr>
                            <m:t>=&amp;</m:t>
                          </m:r>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𝑑</m:t>
                                      </m:r>
                                    </m:e>
                                  </m:acc>
                                </m:e>
                                <m:sub>
                                  <m:r>
                                    <a:rPr lang="en-US" sz="2000" i="1">
                                      <a:solidFill>
                                        <a:schemeClr val="bg1">
                                          <a:lumMod val="85000"/>
                                        </a:schemeClr>
                                      </a:solidFill>
                                      <a:latin typeface="Cambria Math" panose="02040503050406030204" pitchFamily="18" charset="0"/>
                                    </a:rPr>
                                    <m:t>𝑒</m:t>
                                  </m:r>
                                </m:sub>
                              </m:sSub>
                              <m:r>
                                <a:rPr lang="en-US" sz="2000" i="0">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𝒕</m:t>
                                  </m:r>
                                </m:e>
                                <m:sub>
                                  <m:r>
                                    <a:rPr lang="en-US" sz="2000" b="0" i="1">
                                      <a:solidFill>
                                        <a:schemeClr val="bg1">
                                          <a:lumMod val="85000"/>
                                        </a:schemeClr>
                                      </a:solidFill>
                                      <a:latin typeface="Cambria Math" panose="02040503050406030204" pitchFamily="18" charset="0"/>
                                    </a:rPr>
                                    <m:t>𝑖</m:t>
                                  </m:r>
                                </m:sub>
                              </m:sSub>
                            </m:e>
                          </m:d>
                          <m:r>
                            <a:rPr lang="en-US" sz="2000" b="0" i="0" smtClean="0">
                              <a:solidFill>
                                <a:schemeClr val="bg1">
                                  <a:lumMod val="85000"/>
                                </a:schemeClr>
                              </a:solidFill>
                              <a:latin typeface="Cambria Math" panose="02040503050406030204" pitchFamily="18" charset="0"/>
                            </a:rPr>
                            <m:t>&amp;+</m:t>
                          </m:r>
                          <m:f>
                            <m:fPr>
                              <m:ctrlPr>
                                <a:rPr lang="en-US" sz="2000" b="0" i="1">
                                  <a:solidFill>
                                    <a:schemeClr val="bg1">
                                      <a:lumMod val="85000"/>
                                    </a:schemeClr>
                                  </a:solidFill>
                                  <a:latin typeface="Cambria Math" panose="02040503050406030204" pitchFamily="18" charset="0"/>
                                </a:rPr>
                              </m:ctrlPr>
                            </m:fPr>
                            <m:num>
                              <m:d>
                                <m:dPr>
                                  <m:ctrlPr>
                                    <a:rPr lang="en-US" sz="2000" b="0" i="1">
                                      <a:solidFill>
                                        <a:schemeClr val="bg1">
                                          <a:lumMod val="85000"/>
                                        </a:schemeClr>
                                      </a:solidFill>
                                      <a:latin typeface="Cambria Math" panose="02040503050406030204" pitchFamily="18" charset="0"/>
                                    </a:rPr>
                                  </m:ctrlPr>
                                </m:dPr>
                                <m:e>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Sub>
                                  <m:d>
                                    <m:dPr>
                                      <m:ctrlPr>
                                        <a:rPr lang="en-US" sz="2000" b="0" i="1">
                                          <a:solidFill>
                                            <a:schemeClr val="bg1">
                                              <a:lumMod val="85000"/>
                                            </a:schemeClr>
                                          </a:solidFill>
                                          <a:latin typeface="Cambria Math" panose="02040503050406030204" pitchFamily="18" charset="0"/>
                                        </a:rPr>
                                      </m:ctrlPr>
                                    </m:dPr>
                                    <m:e>
                                      <m:r>
                                        <a:rPr lang="en-US" sz="2000" b="0" i="0">
                                          <a:solidFill>
                                            <a:schemeClr val="bg1">
                                              <a:lumMod val="85000"/>
                                            </a:schemeClr>
                                          </a:solidFill>
                                          <a:latin typeface="Cambria Math" panose="02040503050406030204" pitchFamily="18" charset="0"/>
                                        </a:rPr>
                                        <m:t>3</m:t>
                                      </m:r>
                                    </m:e>
                                  </m:d>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𝑧</m:t>
                                          </m:r>
                                        </m:e>
                                      </m:acc>
                                    </m:e>
                                    <m:sub>
                                      <m:r>
                                        <a:rPr lang="en-US" sz="2000" b="0" i="1">
                                          <a:solidFill>
                                            <a:schemeClr val="bg1">
                                              <a:lumMod val="85000"/>
                                            </a:schemeClr>
                                          </a:solidFill>
                                          <a:latin typeface="Cambria Math" panose="02040503050406030204" pitchFamily="18" charset="0"/>
                                        </a:rPr>
                                        <m:t>𝑜</m:t>
                                      </m:r>
                                    </m:sub>
                                  </m:sSub>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acc>
                                        <m:accPr>
                                          <m:chr m:val="́"/>
                                          <m:ctrlPr>
                                            <a:rPr lang="en-US" sz="2000" b="0" i="1">
                                              <a:solidFill>
                                                <a:schemeClr val="bg1">
                                                  <a:lumMod val="85000"/>
                                                </a:schemeClr>
                                              </a:solidFill>
                                              <a:latin typeface="Cambria Math" panose="02040503050406030204" pitchFamily="18" charset="0"/>
                                            </a:rPr>
                                          </m:ctrlPr>
                                        </m:accPr>
                                        <m:e>
                                          <m:r>
                                            <a:rPr lang="en-US" sz="2000" b="0" i="1">
                                              <a:solidFill>
                                                <a:schemeClr val="bg1">
                                                  <a:lumMod val="85000"/>
                                                </a:schemeClr>
                                              </a:solidFill>
                                              <a:latin typeface="Cambria Math" panose="02040503050406030204" pitchFamily="18" charset="0"/>
                                            </a:rPr>
                                            <m:t>𝑑</m:t>
                                          </m:r>
                                        </m:e>
                                      </m:acc>
                                    </m:e>
                                    <m:sub>
                                      <m:r>
                                        <a:rPr lang="en-US" sz="2000" b="0" i="1">
                                          <a:solidFill>
                                            <a:schemeClr val="bg1">
                                              <a:lumMod val="85000"/>
                                            </a:schemeClr>
                                          </a:solidFill>
                                          <a:latin typeface="Cambria Math" panose="02040503050406030204" pitchFamily="18" charset="0"/>
                                        </a:rPr>
                                        <m:t>𝑒</m:t>
                                      </m:r>
                                    </m:sub>
                                  </m:sSub>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num>
                            <m:den>
                              <m:sSubSup>
                                <m:sSubSupPr>
                                  <m:ctrlPr>
                                    <a:rPr lang="en-US" sz="2000" b="0" i="1">
                                      <a:solidFill>
                                        <a:schemeClr val="bg1">
                                          <a:lumMod val="85000"/>
                                        </a:schemeClr>
                                      </a:solidFill>
                                      <a:latin typeface="Cambria Math" panose="02040503050406030204" pitchFamily="18" charset="0"/>
                                    </a:rPr>
                                  </m:ctrlPr>
                                </m:sSubSupPr>
                                <m:e>
                                  <m:acc>
                                    <m:accPr>
                                      <m:chr m:val="̂"/>
                                      <m:ctrlPr>
                                        <a:rPr lang="en-US" sz="2000" b="0" i="1">
                                          <a:solidFill>
                                            <a:schemeClr val="bg1">
                                              <a:lumMod val="85000"/>
                                            </a:schemeClr>
                                          </a:solidFill>
                                          <a:latin typeface="Cambria Math" panose="02040503050406030204" pitchFamily="18" charset="0"/>
                                        </a:rPr>
                                      </m:ctrlPr>
                                    </m:accPr>
                                    <m:e>
                                      <m:r>
                                        <a:rPr lang="en-US" sz="2000" b="1" i="1">
                                          <a:solidFill>
                                            <a:schemeClr val="bg1">
                                              <a:lumMod val="85000"/>
                                            </a:schemeClr>
                                          </a:solidFill>
                                          <a:latin typeface="Cambria Math" panose="02040503050406030204" pitchFamily="18" charset="0"/>
                                        </a:rPr>
                                        <m:t>𝒏</m:t>
                                      </m:r>
                                    </m:e>
                                  </m:acc>
                                </m:e>
                                <m:sub>
                                  <m:r>
                                    <a:rPr lang="en-US" sz="2000" b="0" i="1">
                                      <a:solidFill>
                                        <a:schemeClr val="bg1">
                                          <a:lumMod val="85000"/>
                                        </a:schemeClr>
                                      </a:solidFill>
                                      <a:latin typeface="Cambria Math" panose="02040503050406030204" pitchFamily="18" charset="0"/>
                                    </a:rPr>
                                    <m:t>𝑖</m:t>
                                  </m:r>
                                </m:sub>
                                <m:sup>
                                  <m:r>
                                    <a:rPr lang="en-US" sz="2000" b="0" i="1">
                                      <a:solidFill>
                                        <a:schemeClr val="bg1">
                                          <a:lumMod val="85000"/>
                                        </a:schemeClr>
                                      </a:solidFill>
                                      <a:latin typeface="Cambria Math" panose="02040503050406030204" pitchFamily="18" charset="0"/>
                                    </a:rPr>
                                    <m:t>𝑇</m:t>
                                  </m:r>
                                </m:sup>
                              </m:sSubSup>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1" smtClean="0">
                                          <a:solidFill>
                                            <a:schemeClr val="bg1">
                                              <a:lumMod val="85000"/>
                                            </a:schemeClr>
                                          </a:solidFill>
                                          <a:latin typeface="Cambria Math" panose="02040503050406030204" pitchFamily="18" charset="0"/>
                                        </a:rPr>
                                        <m:t>𝑐</m:t>
                                      </m:r>
                                    </m:sup>
                                    <m:e>
                                      <m:r>
                                        <m:rPr>
                                          <m:nor/>
                                        </m:rPr>
                                        <a:rPr lang="en-US" sz="2000" b="0" i="1">
                                          <a:solidFill>
                                            <a:schemeClr val="bg1">
                                              <a:lumMod val="85000"/>
                                            </a:schemeClr>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den>
                          </m:f>
                          <m:sPre>
                            <m:sPrePr>
                              <m:ctrlPr>
                                <a:rPr lang="en-US" sz="2000" b="0" i="1">
                                  <a:solidFill>
                                    <a:schemeClr val="bg1">
                                      <a:lumMod val="85000"/>
                                    </a:schemeClr>
                                  </a:solidFill>
                                  <a:latin typeface="Cambria Math" panose="02040503050406030204" pitchFamily="18" charset="0"/>
                                </a:rPr>
                              </m:ctrlPr>
                            </m:sPrePr>
                            <m:sub>
                              <m:r>
                                <a:rPr lang="en-US" sz="2000" b="0" i="0">
                                  <a:solidFill>
                                    <a:schemeClr val="bg1">
                                      <a:lumMod val="85000"/>
                                    </a:schemeClr>
                                  </a:solidFill>
                                  <a:latin typeface="Cambria Math" panose="02040503050406030204" pitchFamily="18" charset="0"/>
                                </a:rPr>
                                <m:t> </m:t>
                              </m:r>
                            </m:sub>
                            <m:sup>
                              <m:r>
                                <a:rPr lang="en-US" sz="2000" b="0" i="0">
                                  <a:solidFill>
                                    <a:schemeClr val="bg1">
                                      <a:lumMod val="85000"/>
                                    </a:schemeClr>
                                  </a:solidFill>
                                  <a:latin typeface="Cambria Math" panose="02040503050406030204" pitchFamily="18" charset="0"/>
                                </a:rPr>
                                <m:t> </m:t>
                              </m:r>
                            </m:sup>
                            <m:e>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1">
                                          <a:solidFill>
                                            <a:schemeClr val="bg1">
                                              <a:lumMod val="85000"/>
                                            </a:schemeClr>
                                          </a:solidFill>
                                          <a:latin typeface="Cambria Math" panose="02040503050406030204" pitchFamily="18" charset="0"/>
                                        </a:rPr>
                                        <m:t>𝑖</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Sub>
                            </m:e>
                          </m:sPre>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𝑀</m:t>
                              </m:r>
                            </m:e>
                            <m:sub>
                              <m:r>
                                <a:rPr lang="en-US" sz="2000" b="0" i="1">
                                  <a:solidFill>
                                    <a:schemeClr val="bg1">
                                      <a:lumMod val="85000"/>
                                    </a:schemeClr>
                                  </a:solidFill>
                                  <a:latin typeface="Cambria Math" panose="02040503050406030204" pitchFamily="18" charset="0"/>
                                </a:rPr>
                                <m:t>𝑝</m:t>
                              </m:r>
                            </m:sub>
                          </m:sSub>
                          <m:sSup>
                            <m:sSupPr>
                              <m:ctrlPr>
                                <a:rPr lang="en-US" sz="2000" b="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b="0" i="1">
                                      <a:solidFill>
                                        <a:schemeClr val="bg1">
                                          <a:lumMod val="85000"/>
                                        </a:schemeClr>
                                      </a:solidFill>
                                      <a:latin typeface="Cambria Math" panose="02040503050406030204" pitchFamily="18" charset="0"/>
                                    </a:rPr>
                                    <m:t>𝑅</m:t>
                                  </m:r>
                                </m:e>
                                <m:sub>
                                  <m:r>
                                    <a:rPr lang="en-US" sz="2000" b="0" i="0">
                                      <a:solidFill>
                                        <a:schemeClr val="bg1">
                                          <a:lumMod val="85000"/>
                                        </a:schemeClr>
                                      </a:solidFill>
                                      <a:latin typeface="Cambria Math" panose="02040503050406030204" pitchFamily="18" charset="0"/>
                                    </a:rPr>
                                    <m:t>𝓁</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d>
                            <m:dPr>
                              <m:ctrlPr>
                                <a:rPr lang="en-US" sz="2000" b="0" i="1">
                                  <a:solidFill>
                                    <a:schemeClr val="bg1">
                                      <a:lumMod val="85000"/>
                                    </a:schemeClr>
                                  </a:solidFill>
                                  <a:latin typeface="Cambria Math" panose="02040503050406030204" pitchFamily="18" charset="0"/>
                                </a:rPr>
                              </m:ctrlPr>
                            </m:dPr>
                            <m:e>
                              <m:sPre>
                                <m:sPrePr>
                                  <m:ctrlPr>
                                    <a:rPr lang="en-US" sz="2000" b="0" i="1" smtClean="0">
                                      <a:solidFill>
                                        <a:srgbClr val="F5504E"/>
                                      </a:solidFill>
                                      <a:latin typeface="Cambria Math" panose="02040503050406030204" pitchFamily="18" charset="0"/>
                                    </a:rPr>
                                  </m:ctrlPr>
                                </m:sPrePr>
                                <m:sub>
                                  <m:r>
                                    <a:rPr lang="en-US" sz="2000" b="0" i="0">
                                      <a:solidFill>
                                        <a:srgbClr val="F5504E"/>
                                      </a:solidFill>
                                      <a:latin typeface="Cambria Math" panose="02040503050406030204" pitchFamily="18" charset="0"/>
                                    </a:rPr>
                                    <m:t> </m:t>
                                  </m:r>
                                </m:sub>
                                <m:sup>
                                  <m:r>
                                    <a:rPr lang="en-US" sz="2000" b="0" i="1" smtClean="0">
                                      <a:solidFill>
                                        <a:srgbClr val="F5504E"/>
                                      </a:solidFill>
                                      <a:latin typeface="Cambria Math" panose="02040503050406030204" pitchFamily="18" charset="0"/>
                                    </a:rPr>
                                    <m:t>𝑐</m:t>
                                  </m:r>
                                </m:sup>
                                <m:e>
                                  <m:r>
                                    <m:rPr>
                                      <m:nor/>
                                    </m:rPr>
                                    <a:rPr lang="en-US" sz="2000" b="0" i="1">
                                      <a:solidFill>
                                        <a:srgbClr val="F5504E"/>
                                      </a:solidFill>
                                      <a:latin typeface="Cambria Math" panose="02040503050406030204" pitchFamily="18" charset="0"/>
                                    </a:rPr>
                                    <m:t>x</m:t>
                                  </m:r>
                                </m:e>
                              </m:sPre>
                              <m:r>
                                <a:rPr lang="en-US" sz="2000" b="0" i="0">
                                  <a:solidFill>
                                    <a:schemeClr val="bg1">
                                      <a:lumMod val="85000"/>
                                    </a:schemeClr>
                                  </a:solidFill>
                                  <a:latin typeface="Cambria Math" panose="02040503050406030204" pitchFamily="18" charset="0"/>
                                </a:rPr>
                                <m:t>−</m:t>
                              </m:r>
                              <m:sSub>
                                <m:sSubPr>
                                  <m:ctrlPr>
                                    <a:rPr lang="en-US" sz="2000" b="0" i="1">
                                      <a:solidFill>
                                        <a:schemeClr val="bg1">
                                          <a:lumMod val="85000"/>
                                        </a:schemeClr>
                                      </a:solidFill>
                                      <a:latin typeface="Cambria Math" panose="02040503050406030204" pitchFamily="18" charset="0"/>
                                    </a:rPr>
                                  </m:ctrlPr>
                                </m:sSubPr>
                                <m:e>
                                  <m:r>
                                    <a:rPr lang="en-US" sz="2000" b="0" i="1">
                                      <a:solidFill>
                                        <a:schemeClr val="bg1">
                                          <a:lumMod val="85000"/>
                                        </a:schemeClr>
                                      </a:solidFill>
                                      <a:latin typeface="Cambria Math" panose="02040503050406030204" pitchFamily="18" charset="0"/>
                                    </a:rPr>
                                    <m:t>𝑑</m:t>
                                  </m:r>
                                </m:e>
                                <m:sub>
                                  <m:r>
                                    <a:rPr lang="en-US" sz="2000" b="0" i="1">
                                      <a:solidFill>
                                        <a:schemeClr val="bg1">
                                          <a:lumMod val="85000"/>
                                        </a:schemeClr>
                                      </a:solidFill>
                                      <a:latin typeface="Cambria Math" panose="02040503050406030204" pitchFamily="18" charset="0"/>
                                    </a:rPr>
                                    <m:t>𝑒</m:t>
                                  </m:r>
                                </m:sub>
                              </m:sSub>
                              <m:r>
                                <a:rPr lang="en-US" sz="2000" b="0" i="0">
                                  <a:solidFill>
                                    <a:schemeClr val="bg1">
                                      <a:lumMod val="85000"/>
                                    </a:schemeClr>
                                  </a:solidFill>
                                  <a:latin typeface="Cambria Math" panose="02040503050406030204" pitchFamily="18" charset="0"/>
                                </a:rPr>
                                <m:t> </m:t>
                              </m:r>
                              <m:sSub>
                                <m:sSubPr>
                                  <m:ctrlPr>
                                    <a:rPr lang="en-US" sz="2000" b="0" i="1">
                                      <a:solidFill>
                                        <a:schemeClr val="bg1">
                                          <a:lumMod val="85000"/>
                                        </a:schemeClr>
                                      </a:solidFill>
                                      <a:latin typeface="Cambria Math" panose="02040503050406030204" pitchFamily="18" charset="0"/>
                                    </a:rPr>
                                  </m:ctrlPr>
                                </m:sSubPr>
                                <m:e>
                                  <m:r>
                                    <a:rPr lang="en-US" sz="2000" b="1" i="1">
                                      <a:solidFill>
                                        <a:schemeClr val="bg1">
                                          <a:lumMod val="85000"/>
                                        </a:schemeClr>
                                      </a:solidFill>
                                      <a:latin typeface="Cambria Math" panose="02040503050406030204" pitchFamily="18" charset="0"/>
                                    </a:rPr>
                                    <m:t>𝒓</m:t>
                                  </m:r>
                                </m:e>
                                <m:sub>
                                  <m:r>
                                    <a:rPr lang="en-US" sz="2000" b="0" i="0">
                                      <a:solidFill>
                                        <a:schemeClr val="bg1">
                                          <a:lumMod val="85000"/>
                                        </a:schemeClr>
                                      </a:solidFill>
                                      <a:latin typeface="Cambria Math" panose="02040503050406030204" pitchFamily="18" charset="0"/>
                                    </a:rPr>
                                    <m:t>𝓁</m:t>
                                  </m:r>
                                  <m:r>
                                    <a:rPr lang="en-US" sz="2000" b="0" i="0">
                                      <a:solidFill>
                                        <a:schemeClr val="bg1">
                                          <a:lumMod val="85000"/>
                                        </a:schemeClr>
                                      </a:solidFill>
                                      <a:latin typeface="Cambria Math" panose="02040503050406030204" pitchFamily="18" charset="0"/>
                                    </a:rPr>
                                    <m:t>,3</m:t>
                                  </m:r>
                                </m:sub>
                              </m:sSub>
                            </m:e>
                          </m:d>
                        </m:e>
                        <m:e>
                          <m:r>
                            <a:rPr lang="en-US" sz="2000" b="0" i="1" smtClean="0">
                              <a:solidFill>
                                <a:srgbClr val="FFFF00"/>
                              </a:solidFill>
                              <a:latin typeface="Cambria Math" panose="02040503050406030204" pitchFamily="18" charset="0"/>
                            </a:rPr>
                            <m:t>  </m:t>
                          </m:r>
                        </m:e>
                      </m:eqArr>
                    </m:oMath>
                  </m:oMathPara>
                </a14:m>
                <a:endParaRPr lang="en-US" sz="2000" dirty="0">
                  <a:solidFill>
                    <a:srgbClr val="FFFF00"/>
                  </a:solidFill>
                </a:endParaRPr>
              </a:p>
            </p:txBody>
          </p:sp>
        </mc:Choice>
        <mc:Fallback>
          <p:sp>
            <p:nvSpPr>
              <p:cNvPr id="8" name="Rectangle 7"/>
              <p:cNvSpPr>
                <a:spLocks noRot="1" noChangeAspect="1" noMove="1" noResize="1" noEditPoints="1" noAdjustHandles="1" noChangeArrowheads="1" noChangeShapeType="1" noTextEdit="1"/>
              </p:cNvSpPr>
              <p:nvPr/>
            </p:nvSpPr>
            <p:spPr>
              <a:xfrm>
                <a:off x="131511" y="1596971"/>
                <a:ext cx="9358899" cy="921406"/>
              </a:xfrm>
              <a:prstGeom prst="rect">
                <a:avLst/>
              </a:prstGeom>
              <a:blipFill>
                <a:blip r:embed="rId3"/>
                <a:stretch>
                  <a:fillRect/>
                </a:stretch>
              </a:blipFill>
            </p:spPr>
            <p:txBody>
              <a:bodyPr/>
              <a:lstStyle/>
              <a:p>
                <a:r>
                  <a:rPr lang="en-US">
                    <a:noFill/>
                  </a:rPr>
                  <a:t> </a:t>
                </a:r>
              </a:p>
            </p:txBody>
          </p:sp>
        </mc:Fallback>
      </mc:AlternateContent>
      <p:sp>
        <p:nvSpPr>
          <p:cNvPr id="9" name="Rectangle 8"/>
          <p:cNvSpPr/>
          <p:nvPr/>
        </p:nvSpPr>
        <p:spPr>
          <a:xfrm>
            <a:off x="322615" y="108351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Geometric relation of world point and image point          </a:t>
            </a:r>
          </a:p>
        </p:txBody>
      </p:sp>
      <p:sp>
        <p:nvSpPr>
          <p:cNvPr id="10" name="Rectangle 9"/>
          <p:cNvSpPr/>
          <p:nvPr/>
        </p:nvSpPr>
        <p:spPr>
          <a:xfrm>
            <a:off x="332140" y="266466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Inter-image homography under lens tilts about the entrance pupil          </a:t>
            </a:r>
          </a:p>
        </p:txBody>
      </p:sp>
      <mc:AlternateContent xmlns:mc="http://schemas.openxmlformats.org/markup-compatibility/2006">
        <mc:Choice xmlns:a14="http://schemas.microsoft.com/office/drawing/2010/main" Requires="a14">
          <p:sp>
            <p:nvSpPr>
              <p:cNvPr id="2" name="Rectangle 1"/>
              <p:cNvSpPr/>
              <p:nvPr/>
            </p:nvSpPr>
            <p:spPr>
              <a:xfrm>
                <a:off x="521333" y="3347646"/>
                <a:ext cx="10557249" cy="91121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eqArr>
                        <m:eqArrPr>
                          <m:ctrlPr>
                            <a:rPr lang="en-US" sz="2000" i="1" smtClean="0">
                              <a:solidFill>
                                <a:srgbClr val="00B0F0"/>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smtClean="0">
                              <a:solidFill>
                                <a:schemeClr val="bg1">
                                  <a:lumMod val="85000"/>
                                </a:schemeClr>
                              </a:solidFill>
                              <a:latin typeface="Cambria Math" panose="02040503050406030204" pitchFamily="18" charset="0"/>
                            </a:rPr>
                            <m:t>=&amp;</m:t>
                          </m:r>
                          <m:d>
                            <m:dPr>
                              <m:begChr m:val="["/>
                              <m:endChr m:val="]"/>
                              <m:ctrlPr>
                                <a:rPr lang="en-US" sz="2000" i="1">
                                  <a:solidFill>
                                    <a:schemeClr val="bg1">
                                      <a:lumMod val="85000"/>
                                    </a:schemeClr>
                                  </a:solidFill>
                                  <a:latin typeface="Cambria Math" panose="02040503050406030204" pitchFamily="18" charset="0"/>
                                </a:rPr>
                              </m:ctrlPr>
                            </m:dPr>
                            <m:e>
                              <m:eqArr>
                                <m:eqArrPr>
                                  <m:ctrlPr>
                                    <a:rPr lang="en-US" sz="2000" i="1">
                                      <a:solidFill>
                                        <a:schemeClr val="bg1">
                                          <a:lumMod val="85000"/>
                                        </a:schemeClr>
                                      </a:solidFill>
                                      <a:latin typeface="Cambria Math" panose="02040503050406030204" pitchFamily="18" charset="0"/>
                                    </a:rPr>
                                  </m:ctrlPr>
                                </m:eqArrPr>
                                <m:e>
                                  <m:r>
                                    <a:rPr lang="en-US" sz="2000" i="1">
                                      <a:solidFill>
                                        <a:schemeClr val="bg1">
                                          <a:lumMod val="85000"/>
                                        </a:schemeClr>
                                      </a:solidFill>
                                      <a:latin typeface="Cambria Math" panose="02040503050406030204" pitchFamily="18" charset="0"/>
                                    </a:rPr>
                                    <m:t>&amp;</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r>
                                    <a:rPr lang="en-US" sz="2000" i="1">
                                      <a:solidFill>
                                        <a:schemeClr val="bg1">
                                          <a:lumMod val="85000"/>
                                        </a:schemeClr>
                                      </a:solidFill>
                                      <a:latin typeface="Cambria Math" panose="02040503050406030204" pitchFamily="18" charset="0"/>
                                    </a:rPr>
                                    <m:t>+</m:t>
                                  </m:r>
                                  <m:f>
                                    <m:fPr>
                                      <m:ctrlPr>
                                        <a:rPr lang="en-US" sz="2000" i="1">
                                          <a:solidFill>
                                            <a:schemeClr val="bg1">
                                              <a:lumMod val="85000"/>
                                            </a:schemeClr>
                                          </a:solidFill>
                                          <a:latin typeface="Cambria Math" panose="02040503050406030204" pitchFamily="18" charset="0"/>
                                        </a:rPr>
                                      </m:ctrlPr>
                                    </m:fPr>
                                    <m:num>
                                      <m:r>
                                        <a:rPr lang="en-US" sz="2000" i="1">
                                          <a:solidFill>
                                            <a:schemeClr val="bg1">
                                              <a:lumMod val="85000"/>
                                            </a:schemeClr>
                                          </a:solidFill>
                                          <a:latin typeface="Cambria Math" panose="02040503050406030204" pitchFamily="18" charset="0"/>
                                        </a:rPr>
                                        <m:t>𝑑</m:t>
                                      </m:r>
                                    </m:num>
                                    <m:den>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 </m:t>
                                          </m:r>
                                        </m:sup>
                                      </m:sSubSup>
                                      <m:r>
                                        <a:rPr lang="en-US" sz="2000" i="1">
                                          <a:solidFill>
                                            <a:schemeClr val="bg1">
                                              <a:lumMod val="85000"/>
                                            </a:schemeClr>
                                          </a:solidFill>
                                          <a:latin typeface="Cambria Math" panose="02040503050406030204" pitchFamily="18" charset="0"/>
                                        </a:rPr>
                                        <m:t>(3)</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den>
                                  </m:f>
                                  <m:d>
                                    <m:dPr>
                                      <m:ctrlPr>
                                        <a:rPr lang="en-US" sz="2000" i="1">
                                          <a:solidFill>
                                            <a:schemeClr val="bg1">
                                              <a:lumMod val="85000"/>
                                            </a:schemeClr>
                                          </a:solidFill>
                                          <a:latin typeface="Cambria Math" panose="02040503050406030204" pitchFamily="18" charset="0"/>
                                        </a:rPr>
                                      </m:ctrlPr>
                                    </m:dPr>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𝒓</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,3;</m:t>
                                          </m:r>
                                          <m:r>
                                            <a:rPr lang="en-US" sz="2000" i="1">
                                              <a:solidFill>
                                                <a:schemeClr val="bg1">
                                                  <a:lumMod val="85000"/>
                                                </a:schemeClr>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r>
                                            <a:rPr lang="en-US" sz="2000" i="1" smtClean="0">
                                              <a:solidFill>
                                                <a:srgbClr val="00B050"/>
                                              </a:solidFill>
                                              <a:latin typeface="Cambria Math" panose="02040503050406030204" pitchFamily="18" charset="0"/>
                                            </a:rPr>
                                            <m:t>𝑝</m:t>
                                          </m:r>
                                          <m:r>
                                            <a:rPr lang="en-US" sz="2000" i="1">
                                              <a:solidFill>
                                                <a:schemeClr val="bg1">
                                                  <a:lumMod val="85000"/>
                                                </a:schemeClr>
                                              </a:solidFill>
                                              <a:latin typeface="Cambria Math" panose="02040503050406030204" pitchFamily="18" charset="0"/>
                                            </a:rPr>
                                            <m:t> </m:t>
                                          </m:r>
                                          <m:r>
                                            <a:rPr lang="en-US" sz="2000" i="1" smtClean="0">
                                              <a:solidFill>
                                                <a:srgbClr val="C00000"/>
                                              </a:solidFill>
                                              <a:latin typeface="Cambria Math" panose="02040503050406030204" pitchFamily="18" charset="0"/>
                                            </a:rPr>
                                            <m:t>𝑠</m:t>
                                          </m:r>
                                          <m:r>
                                            <a:rPr lang="en-US" sz="2000" i="1">
                                              <a:solidFill>
                                                <a:schemeClr val="bg1">
                                                  <a:lumMod val="85000"/>
                                                </a:schemeClr>
                                              </a:solidFill>
                                              <a:latin typeface="Cambria Math" panose="02040503050406030204" pitchFamily="18" charset="0"/>
                                            </a:rPr>
                                            <m:t> </m:t>
                                          </m:r>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Sub>
                                        </m:e>
                                      </m:sPr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Sub>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𝑛</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sPre>
                                        <m:sPrePr>
                                          <m:ctrlPr>
                                            <a:rPr lang="en-US" sz="2000" i="1">
                                              <a:solidFill>
                                                <a:schemeClr val="bg1">
                                                  <a:lumMod val="85000"/>
                                                </a:schemeClr>
                                              </a:solidFill>
                                              <a:latin typeface="Cambria Math" panose="02040503050406030204" pitchFamily="18" charset="0"/>
                                            </a:rPr>
                                          </m:ctrlPr>
                                        </m:sPrePr>
                                        <m:sub>
                                          <m:r>
                                            <a:rPr lang="en-US" sz="2000" i="1">
                                              <a:solidFill>
                                                <a:schemeClr val="bg1">
                                                  <a:lumMod val="85000"/>
                                                </a:schemeClr>
                                              </a:solidFill>
                                              <a:latin typeface="Cambria Math" panose="02040503050406030204" pitchFamily="18" charset="0"/>
                                            </a:rPr>
                                            <m:t> </m:t>
                                          </m:r>
                                        </m:sub>
                                        <m:sup>
                                          <m:r>
                                            <a:rPr lang="en-US" sz="2000" i="1">
                                              <a:solidFill>
                                                <a:schemeClr val="bg1">
                                                  <a:lumMod val="85000"/>
                                                </a:schemeClr>
                                              </a:solidFill>
                                              <a:latin typeface="Cambria Math" panose="02040503050406030204" pitchFamily="18" charset="0"/>
                                            </a:rPr>
                                            <m:t> </m:t>
                                          </m:r>
                                        </m:sup>
                                        <m:e>
                                          <m:sSub>
                                            <m:sSubPr>
                                              <m:ctrlPr>
                                                <a:rPr lang="en-US" sz="2000" i="1">
                                                  <a:solidFill>
                                                    <a:schemeClr val="bg1">
                                                      <a:lumMod val="85000"/>
                                                    </a:schemeClr>
                                                  </a:solidFill>
                                                  <a:latin typeface="Cambria Math" panose="02040503050406030204" pitchFamily="18" charset="0"/>
                                                </a:rPr>
                                              </m:ctrlPr>
                                            </m:sSub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Sub>
                                        </m:e>
                                      </m:sPre>
                                      <m:sSubSup>
                                        <m:sSubSupPr>
                                          <m:ctrlPr>
                                            <a:rPr lang="en-US" sz="2000" i="1">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𝑀</m:t>
                                          </m:r>
                                        </m:e>
                                        <m:sub>
                                          <m:r>
                                            <a:rPr lang="en-US" sz="2000" i="1">
                                              <a:solidFill>
                                                <a:schemeClr val="bg1">
                                                  <a:lumMod val="85000"/>
                                                </a:schemeClr>
                                              </a:solidFill>
                                              <a:latin typeface="Cambria Math" panose="02040503050406030204" pitchFamily="18" charset="0"/>
                                            </a:rPr>
                                            <m:t>𝑝</m:t>
                                          </m:r>
                                        </m:sub>
                                        <m:sup>
                                          <m:r>
                                            <a:rPr lang="en-US" sz="2000" i="1">
                                              <a:solidFill>
                                                <a:schemeClr val="bg1">
                                                  <a:lumMod val="85000"/>
                                                </a:schemeClr>
                                              </a:solidFill>
                                              <a:latin typeface="Cambria Math" panose="02040503050406030204" pitchFamily="18" charset="0"/>
                                            </a:rPr>
                                            <m:t>−1</m:t>
                                          </m:r>
                                        </m:sup>
                                      </m:sSubSup>
                                      <m:sSup>
                                        <m:sSupPr>
                                          <m:ctrlPr>
                                            <a:rPr lang="en-US" sz="2000" i="1">
                                              <a:solidFill>
                                                <a:schemeClr val="bg1">
                                                  <a:lumMod val="85000"/>
                                                </a:schemeClr>
                                              </a:solidFill>
                                              <a:latin typeface="Cambria Math" panose="02040503050406030204" pitchFamily="18" charset="0"/>
                                            </a:rPr>
                                          </m:ctrlPr>
                                        </m:sSupPr>
                                        <m:e>
                                          <m:sSubSup>
                                            <m:sSubSupPr>
                                              <m:ctrlPr>
                                                <a:rPr lang="en-US" sz="2000" b="0" i="1" smtClean="0">
                                                  <a:solidFill>
                                                    <a:schemeClr val="bg1">
                                                      <a:lumMod val="85000"/>
                                                    </a:schemeClr>
                                                  </a:solidFill>
                                                  <a:latin typeface="Cambria Math" panose="02040503050406030204" pitchFamily="18" charset="0"/>
                                                </a:rPr>
                                              </m:ctrlPr>
                                            </m:sSubSupPr>
                                            <m:e>
                                              <m:r>
                                                <a:rPr lang="en-US" sz="2000" i="1">
                                                  <a:solidFill>
                                                    <a:schemeClr val="bg1">
                                                      <a:lumMod val="85000"/>
                                                    </a:schemeClr>
                                                  </a:solidFill>
                                                  <a:latin typeface="Cambria Math" panose="02040503050406030204" pitchFamily="18" charset="0"/>
                                                </a:rPr>
                                                <m:t>𝑅</m:t>
                                              </m:r>
                                            </m:e>
                                            <m:sub>
                                              <m:r>
                                                <a:rPr lang="en-US" sz="2000" i="1">
                                                  <a:solidFill>
                                                    <a:schemeClr val="bg1">
                                                      <a:lumMod val="85000"/>
                                                    </a:schemeClr>
                                                  </a:solidFill>
                                                  <a:latin typeface="Cambria Math" panose="02040503050406030204" pitchFamily="18" charset="0"/>
                                                </a:rPr>
                                                <m:t>𝓁</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𝑚</m:t>
                                              </m:r>
                                            </m:sub>
                                            <m:sup>
                                              <m:r>
                                                <a:rPr lang="en-US" sz="2000" b="0" i="1" smtClean="0">
                                                  <a:solidFill>
                                                    <a:schemeClr val="bg1">
                                                      <a:lumMod val="85000"/>
                                                    </a:schemeClr>
                                                  </a:solidFill>
                                                  <a:latin typeface="Cambria Math" panose="02040503050406030204" pitchFamily="18" charset="0"/>
                                                </a:rPr>
                                                <m:t>𝑇</m:t>
                                              </m:r>
                                            </m:sup>
                                          </m:sSubSup>
                                        </m:e>
                                        <m:sup>
                                          <m:r>
                                            <a:rPr lang="en-US" sz="2000" b="0" i="1" smtClean="0">
                                              <a:solidFill>
                                                <a:schemeClr val="bg1">
                                                  <a:lumMod val="85000"/>
                                                </a:schemeClr>
                                              </a:solidFill>
                                              <a:latin typeface="Cambria Math" panose="02040503050406030204" pitchFamily="18" charset="0"/>
                                            </a:rPr>
                                            <m:t> </m:t>
                                          </m:r>
                                        </m:sup>
                                      </m:sSup>
                                    </m:e>
                                  </m:d>
                                  <m:sSubSup>
                                    <m:sSubSupPr>
                                      <m:ctrlPr>
                                        <a:rPr lang="en-US" sz="2000" i="1">
                                          <a:solidFill>
                                            <a:schemeClr val="bg1">
                                              <a:lumMod val="85000"/>
                                            </a:schemeClr>
                                          </a:solidFill>
                                          <a:latin typeface="Cambria Math" panose="02040503050406030204" pitchFamily="18" charset="0"/>
                                        </a:rPr>
                                      </m:ctrlPr>
                                    </m:sSubSupPr>
                                    <m:e>
                                      <m:acc>
                                        <m:accPr>
                                          <m:chr m:val="̂"/>
                                          <m:ctrlPr>
                                            <a:rPr lang="en-US" sz="2000" i="1">
                                              <a:solidFill>
                                                <a:schemeClr val="bg1">
                                                  <a:lumMod val="85000"/>
                                                </a:schemeClr>
                                              </a:solidFill>
                                              <a:latin typeface="Cambria Math" panose="02040503050406030204" pitchFamily="18" charset="0"/>
                                            </a:rPr>
                                          </m:ctrlPr>
                                        </m:accPr>
                                        <m:e>
                                          <m:r>
                                            <a:rPr lang="en-US" sz="2000" i="1">
                                              <a:solidFill>
                                                <a:schemeClr val="bg1">
                                                  <a:lumMod val="85000"/>
                                                </a:schemeClr>
                                              </a:solidFill>
                                              <a:latin typeface="Cambria Math" panose="02040503050406030204" pitchFamily="18" charset="0"/>
                                            </a:rPr>
                                            <m:t>𝒏</m:t>
                                          </m:r>
                                        </m:e>
                                      </m:acc>
                                    </m:e>
                                    <m:sub>
                                      <m:r>
                                        <a:rPr lang="en-US" sz="2000" i="1">
                                          <a:solidFill>
                                            <a:schemeClr val="bg1">
                                              <a:lumMod val="85000"/>
                                            </a:schemeClr>
                                          </a:solidFill>
                                          <a:latin typeface="Cambria Math" panose="02040503050406030204" pitchFamily="18" charset="0"/>
                                        </a:rPr>
                                        <m:t>𝑖</m:t>
                                      </m:r>
                                    </m:sub>
                                    <m:sup>
                                      <m:r>
                                        <a:rPr lang="en-US" sz="2000" i="1">
                                          <a:solidFill>
                                            <a:schemeClr val="bg1">
                                              <a:lumMod val="85000"/>
                                            </a:schemeClr>
                                          </a:solidFill>
                                          <a:latin typeface="Cambria Math" panose="02040503050406030204" pitchFamily="18" charset="0"/>
                                        </a:rPr>
                                        <m:t>𝑇</m:t>
                                      </m:r>
                                    </m:sup>
                                  </m:sSubSup>
                                </m:e>
                                <m:e>
                                  <m:r>
                                    <a:rPr lang="en-US" sz="2000" i="1">
                                      <a:solidFill>
                                        <a:schemeClr val="bg1">
                                          <a:lumMod val="85000"/>
                                        </a:schemeClr>
                                      </a:solidFill>
                                      <a:latin typeface="Cambria Math" panose="02040503050406030204" pitchFamily="18" charset="0"/>
                                    </a:rPr>
                                    <m:t>&amp; </m:t>
                                  </m:r>
                                </m:e>
                              </m:eqArr>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𝑚</m:t>
                              </m:r>
                            </m:sub>
                          </m:sSub>
                        </m:e>
                        <m:e>
                          <m:r>
                            <a:rPr lang="en-US" sz="2000" i="1">
                              <a:solidFill>
                                <a:srgbClr val="00B0F0"/>
                              </a:solidFill>
                              <a:latin typeface="Cambria Math" panose="02040503050406030204" pitchFamily="18" charset="0"/>
                            </a:rPr>
                            <m:t>&amp; </m:t>
                          </m:r>
                        </m:e>
                      </m:eqArr>
                    </m:oMath>
                  </m:oMathPara>
                </a14:m>
                <a:endParaRPr lang="en-US" sz="2000" i="1" dirty="0">
                  <a:solidFill>
                    <a:srgbClr val="00B0F0"/>
                  </a:solidFill>
                  <a:latin typeface="Cambria Math" panose="02040503050406030204"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21333" y="3347646"/>
                <a:ext cx="10557249" cy="9112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1106649" y="4211854"/>
                <a:ext cx="5795369" cy="696344"/>
              </a:xfrm>
              <a:prstGeom prst="rect">
                <a:avLst/>
              </a:prstGeom>
            </p:spPr>
            <p:txBody>
              <a:bodyPr wrap="none">
                <a:spAutoFit/>
              </a:bodyPr>
              <a:lstStyle/>
              <a:p>
                <a14:m>
                  <m:oMath xmlns:m="http://schemas.openxmlformats.org/officeDocument/2006/math">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𝑤h𝑒𝑟𝑒</m:t>
                    </m:r>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000" i="1" smtClean="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𝑝</m:t>
                    </m:r>
                    <m:r>
                      <a:rPr lang="en-US" sz="200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n</m:t>
                                </m:r>
                              </m:sub>
                            </m:sSub>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e>
                            </m:d>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nor/>
                                      </m:r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z</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𝑜</m:t>
                                </m:r>
                              </m:sub>
                            </m:s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𝒓</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,3;</m:t>
                                </m:r>
                                <m:r>
                                  <m:rPr>
                                    <m:sty m:val="p"/>
                                  </m:rP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m:t>
                                </m:r>
                              </m:sub>
                            </m:sSub>
                          </m:e>
                        </m:d>
                      </m:den>
                    </m:f>
                  </m:oMath>
                </a14:m>
                <a:r>
                  <a:rPr lang="en-US" sz="2000" dirty="0">
                    <a:solidFill>
                      <a:schemeClr val="bg1">
                        <a:lumMod val="85000"/>
                      </a:schemeClr>
                    </a:solidFill>
                    <a:latin typeface="Times New Roman" panose="02020603050405020304" pitchFamily="18" charset="0"/>
                    <a:ea typeface="Times New Roman" panose="02020603050405020304" pitchFamily="18" charset="0"/>
                  </a:rPr>
                  <a:t> , </a:t>
                </a:r>
                <a14:m>
                  <m:oMath xmlns:m="http://schemas.openxmlformats.org/officeDocument/2006/math">
                    <m:r>
                      <a:rPr lang="en-US" sz="2000"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𝑠</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bg1">
                                <a:lumMod val="85000"/>
                              </a:schemeClr>
                            </a:solidFill>
                            <a:effectLst/>
                            <a:latin typeface="Cambria Math" panose="02040503050406030204" pitchFamily="18" charset="0"/>
                          </a:rPr>
                        </m:ctrlPr>
                      </m:fPr>
                      <m:num>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num>
                      <m:den>
                        <m:d>
                          <m:dPr>
                            <m:ctrlPr>
                              <a:rPr lang="en-US" sz="2000" i="1">
                                <a:solidFill>
                                  <a:schemeClr val="bg1">
                                    <a:lumMod val="85000"/>
                                  </a:schemeClr>
                                </a:solidFill>
                                <a:effectLst/>
                                <a:latin typeface="Cambria Math" panose="02040503050406030204" pitchFamily="18" charset="0"/>
                              </a:rPr>
                            </m:ctrlPr>
                          </m:dPr>
                          <m:e>
                            <m:sSubSup>
                              <m:sSub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𝒏</m:t>
                                    </m:r>
                                  </m:e>
                                </m:acc>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𝑀</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𝑝</m:t>
                                </m:r>
                              </m:sub>
                            </m:sSub>
                            <m:sSup>
                              <m:sSupPr>
                                <m:ctrlP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sSubSup>
                                  <m:sSubSupPr>
                                    <m:ctrlP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𝑅</m:t>
                                    </m:r>
                                  </m:e>
                                  <m:sub>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𝓁</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𝑛</m:t>
                                    </m:r>
                                  </m:sub>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𝑇</m:t>
                                    </m:r>
                                  </m:sup>
                                </m:sSubSup>
                              </m:e>
                              <m:sup>
                                <m:r>
                                  <a:rPr lang="en-US" sz="2000" b="0" i="1" smtClean="0">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p>
                            <m:r>
                              <m:rPr>
                                <m:nor/>
                              </m:rPr>
                              <a:rPr lang="en-US" sz="2000" b="1" i="1">
                                <a:solidFill>
                                  <a:schemeClr val="bg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x</m:t>
                            </m:r>
                          </m:e>
                        </m:d>
                      </m:den>
                    </m:f>
                  </m:oMath>
                </a14:m>
                <a:endParaRPr lang="en-US" sz="2000" dirty="0">
                  <a:solidFill>
                    <a:schemeClr val="bg1">
                      <a:lumMod val="85000"/>
                    </a:schemeClr>
                  </a:solidFill>
                </a:endParaRPr>
              </a:p>
            </p:txBody>
          </p:sp>
        </mc:Choice>
        <mc:Fallback>
          <p:sp>
            <p:nvSpPr>
              <p:cNvPr id="11" name="Rectangle 10"/>
              <p:cNvSpPr>
                <a:spLocks noRot="1" noChangeAspect="1" noMove="1" noResize="1" noEditPoints="1" noAdjustHandles="1" noChangeArrowheads="1" noChangeShapeType="1" noTextEdit="1"/>
              </p:cNvSpPr>
              <p:nvPr/>
            </p:nvSpPr>
            <p:spPr>
              <a:xfrm>
                <a:off x="1106649" y="4211854"/>
                <a:ext cx="5795369" cy="6963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341665" y="5026866"/>
                <a:ext cx="11497910" cy="5618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If pupil magnification, </a:t>
                </a:r>
                <a14:m>
                  <m:oMath xmlns:m="http://schemas.openxmlformats.org/officeDocument/2006/math">
                    <m:sSub>
                      <m:sSubPr>
                        <m:ctrlP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ctrlPr>
                      </m:sSubPr>
                      <m:e>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𝒎</m:t>
                        </m:r>
                      </m:e>
                      <m: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𝒑</m:t>
                        </m:r>
                      </m:sub>
                    </m:sSub>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m:t>
                    </m:r>
                    <m:r>
                      <a:rPr lang="en-US" sz="2800" b="1" i="1" smtClean="0">
                        <a:solidFill>
                          <a:srgbClr val="3A9AFF"/>
                        </a:solidFill>
                        <a:latin typeface="Cambria Math" panose="02040503050406030204" pitchFamily="18" charset="0"/>
                        <a:ea typeface="Segoe UI Symbol" panose="020B0502040204020203" pitchFamily="34" charset="0"/>
                        <a:cs typeface="Times New Roman" panose="02020603050405020304" pitchFamily="18" charset="0"/>
                      </a:rPr>
                      <m:t>𝟏</m:t>
                    </m:r>
                  </m:oMath>
                </a14:m>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the inter-image homography reduces to</a:t>
                </a:r>
              </a:p>
            </p:txBody>
          </p:sp>
        </mc:Choice>
        <mc:Fallback>
          <p:sp>
            <p:nvSpPr>
              <p:cNvPr id="12" name="Rectangle 11"/>
              <p:cNvSpPr>
                <a:spLocks noRot="1" noChangeAspect="1" noMove="1" noResize="1" noEditPoints="1" noAdjustHandles="1" noChangeArrowheads="1" noChangeShapeType="1" noTextEdit="1"/>
              </p:cNvSpPr>
              <p:nvPr/>
            </p:nvSpPr>
            <p:spPr>
              <a:xfrm>
                <a:off x="341665" y="5026866"/>
                <a:ext cx="11497910" cy="561820"/>
              </a:xfrm>
              <a:prstGeom prst="rect">
                <a:avLst/>
              </a:prstGeom>
              <a:blipFill>
                <a:blip r:embed="rId6"/>
                <a:stretch>
                  <a:fillRect l="-1060" t="-13043" b="-217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p:cNvSpPr/>
              <p:nvPr/>
            </p:nvSpPr>
            <p:spPr>
              <a:xfrm>
                <a:off x="540383" y="5709846"/>
                <a:ext cx="7712432" cy="102540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eqArr>
                        <m:eqArrPr>
                          <m:ctrlPr>
                            <a:rPr lang="en-US" sz="2000" i="1">
                              <a:solidFill>
                                <a:schemeClr val="bg1">
                                  <a:lumMod val="85000"/>
                                </a:schemeClr>
                              </a:solidFill>
                              <a:latin typeface="Cambria Math" panose="02040503050406030204" pitchFamily="18" charset="0"/>
                            </a:rPr>
                          </m:ctrlPr>
                        </m:eqArrPr>
                        <m:e>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𝑛</m:t>
                              </m:r>
                            </m:sub>
                          </m:sSub>
                          <m:r>
                            <a:rPr lang="en-US" sz="2000" i="1">
                              <a:solidFill>
                                <a:schemeClr val="bg1">
                                  <a:lumMod val="85000"/>
                                </a:schemeClr>
                              </a:solidFill>
                              <a:latin typeface="Cambria Math" panose="02040503050406030204" pitchFamily="18" charset="0"/>
                            </a:rPr>
                            <m:t>=</m:t>
                          </m:r>
                          <m:d>
                            <m:dPr>
                              <m:begChr m:val="["/>
                              <m:endChr m:val="]"/>
                              <m:ctrlPr>
                                <a:rPr lang="en-US" sz="2000" i="1">
                                  <a:solidFill>
                                    <a:schemeClr val="bg1">
                                      <a:lumMod val="85000"/>
                                    </a:schemeClr>
                                  </a:solidFill>
                                  <a:latin typeface="Cambria Math" panose="02040503050406030204" pitchFamily="18" charset="0"/>
                                </a:rPr>
                              </m:ctrlPr>
                            </m:dPr>
                            <m:e>
                              <m:m>
                                <m:mPr>
                                  <m:mcs>
                                    <m:mc>
                                      <m:mcPr>
                                        <m:count m:val="3"/>
                                        <m:mcJc m:val="center"/>
                                      </m:mcPr>
                                    </m:mc>
                                  </m:mcs>
                                  <m:ctrlPr>
                                    <a:rPr lang="en-US" sz="2000" i="1">
                                      <a:solidFill>
                                        <a:schemeClr val="bg1">
                                          <a:lumMod val="85000"/>
                                        </a:schemeClr>
                                      </a:solidFill>
                                      <a:latin typeface="Cambria Math" panose="02040503050406030204" pitchFamily="18" charset="0"/>
                                    </a:rPr>
                                  </m:ctrlPr>
                                </m:mPr>
                                <m:mr>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cos</m:t>
                                        </m:r>
                                      </m:fName>
                                      <m:e>
                                        <m:r>
                                          <a:rPr lang="en-US" sz="2000" i="1">
                                            <a:solidFill>
                                              <a:schemeClr val="bg1">
                                                <a:lumMod val="85000"/>
                                              </a:schemeClr>
                                            </a:solidFill>
                                            <a:latin typeface="Cambria Math" panose="02040503050406030204" pitchFamily="18" charset="0"/>
                                          </a:rPr>
                                          <m:t>𝛼</m:t>
                                        </m:r>
                                      </m:e>
                                    </m:func>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𝑑</m:t>
                                    </m:r>
                                    <m:r>
                                      <a:rPr lang="en-US" sz="2000" i="1">
                                        <a:solidFill>
                                          <a:schemeClr val="bg1">
                                            <a:lumMod val="85000"/>
                                          </a:schemeClr>
                                        </a:solidFill>
                                        <a:latin typeface="Cambria Math" panose="02040503050406030204" pitchFamily="18" charset="0"/>
                                      </a:rPr>
                                      <m:t>−</m:t>
                                    </m:r>
                                    <m:sSub>
                                      <m:sSubPr>
                                        <m:ctrlPr>
                                          <a:rPr lang="en-US" sz="2000" i="1">
                                            <a:solidFill>
                                              <a:schemeClr val="bg1">
                                                <a:lumMod val="85000"/>
                                              </a:schemeClr>
                                            </a:solidFill>
                                            <a:latin typeface="Cambria Math" panose="02040503050406030204" pitchFamily="18" charset="0"/>
                                          </a:rPr>
                                        </m:ctrlPr>
                                      </m:sSubPr>
                                      <m:e>
                                        <m:acc>
                                          <m:accPr>
                                            <m:chr m:val="́"/>
                                            <m:ctrlPr>
                                              <a:rPr lang="en-US" sz="2000" i="1">
                                                <a:solidFill>
                                                  <a:schemeClr val="bg1">
                                                    <a:lumMod val="85000"/>
                                                  </a:schemeClr>
                                                </a:solidFill>
                                                <a:latin typeface="Cambria Math" panose="02040503050406030204" pitchFamily="18" charset="0"/>
                                              </a:rPr>
                                            </m:ctrlPr>
                                          </m:accPr>
                                          <m:e>
                                            <m:r>
                                              <m:rPr>
                                                <m:nor/>
                                              </m:rPr>
                                              <a:rPr lang="en-US" sz="2000" i="1">
                                                <a:solidFill>
                                                  <a:schemeClr val="bg1">
                                                    <a:lumMod val="85000"/>
                                                  </a:schemeClr>
                                                </a:solidFill>
                                                <a:latin typeface="Cambria Math" panose="02040503050406030204" pitchFamily="18" charset="0"/>
                                              </a:rPr>
                                              <m:t>z</m:t>
                                            </m:r>
                                          </m:e>
                                        </m:acc>
                                      </m:e>
                                      <m:sub>
                                        <m:r>
                                          <a:rPr lang="en-US" sz="2000" i="1">
                                            <a:solidFill>
                                              <a:schemeClr val="bg1">
                                                <a:lumMod val="85000"/>
                                              </a:schemeClr>
                                            </a:solidFill>
                                            <a:latin typeface="Cambria Math" panose="02040503050406030204" pitchFamily="18" charset="0"/>
                                          </a:rPr>
                                          <m:t>𝑜</m:t>
                                        </m:r>
                                      </m:sub>
                                    </m:sSub>
                                    <m:r>
                                      <a:rPr lang="en-US" sz="2000" i="1">
                                        <a:solidFill>
                                          <a:schemeClr val="bg1">
                                            <a:lumMod val="85000"/>
                                          </a:schemeClr>
                                        </a:solidFill>
                                        <a:latin typeface="Cambria Math" panose="02040503050406030204" pitchFamily="18" charset="0"/>
                                      </a:rPr>
                                      <m:t>)</m:t>
                                    </m:r>
                                  </m:e>
                                  <m:e>
                                    <m:r>
                                      <a:rPr lang="en-US" sz="2000" i="1">
                                        <a:solidFill>
                                          <a:schemeClr val="bg1">
                                            <a:lumMod val="85000"/>
                                          </a:schemeClr>
                                        </a:solidFill>
                                        <a:latin typeface="Cambria Math" panose="02040503050406030204" pitchFamily="18" charset="0"/>
                                      </a:rPr>
                                      <m:t>𝑑</m:t>
                                    </m:r>
                                    <m:func>
                                      <m:funcPr>
                                        <m:ctrlPr>
                                          <a:rPr lang="en-US" sz="2000" i="1">
                                            <a:solidFill>
                                              <a:schemeClr val="bg1">
                                                <a:lumMod val="85000"/>
                                              </a:schemeClr>
                                            </a:solidFill>
                                            <a:latin typeface="Cambria Math" panose="02040503050406030204" pitchFamily="18" charset="0"/>
                                          </a:rPr>
                                        </m:ctrlPr>
                                      </m:funcPr>
                                      <m:fName>
                                        <m:r>
                                          <m:rPr>
                                            <m:sty m:val="p"/>
                                          </m:rPr>
                                          <a:rPr lang="en-US" sz="2000" i="1">
                                            <a:solidFill>
                                              <a:schemeClr val="bg1">
                                                <a:lumMod val="85000"/>
                                              </a:schemeClr>
                                            </a:solidFill>
                                            <a:latin typeface="Cambria Math" panose="02040503050406030204" pitchFamily="18" charset="0"/>
                                          </a:rPr>
                                          <m:t>sin</m:t>
                                        </m:r>
                                      </m:fName>
                                      <m:e>
                                        <m:r>
                                          <a:rPr lang="en-US" sz="2000" i="1">
                                            <a:solidFill>
                                              <a:schemeClr val="bg1">
                                                <a:lumMod val="85000"/>
                                              </a:schemeClr>
                                            </a:solidFill>
                                            <a:latin typeface="Cambria Math" panose="02040503050406030204" pitchFamily="18" charset="0"/>
                                          </a:rPr>
                                          <m:t>𝛼</m:t>
                                        </m:r>
                                      </m:e>
                                    </m:func>
                                  </m:e>
                                </m:mr>
                                <m:mr>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0</m:t>
                                    </m:r>
                                  </m:e>
                                  <m:e>
                                    <m:r>
                                      <a:rPr lang="en-US" sz="2000" i="1">
                                        <a:solidFill>
                                          <a:schemeClr val="bg1">
                                            <a:lumMod val="85000"/>
                                          </a:schemeClr>
                                        </a:solidFill>
                                        <a:latin typeface="Cambria Math" panose="02040503050406030204" pitchFamily="18" charset="0"/>
                                      </a:rPr>
                                      <m:t>1</m:t>
                                    </m:r>
                                  </m:e>
                                </m:mr>
                              </m:m>
                            </m:e>
                          </m:d>
                          <m:sSub>
                            <m:sSubPr>
                              <m:ctrlPr>
                                <a:rPr lang="en-US" sz="2000" i="1" smtClean="0">
                                  <a:solidFill>
                                    <a:srgbClr val="F5504E"/>
                                  </a:solidFill>
                                  <a:latin typeface="Cambria Math" panose="02040503050406030204" pitchFamily="18" charset="0"/>
                                </a:rPr>
                              </m:ctrlPr>
                            </m:sSubPr>
                            <m:e>
                              <m:acc>
                                <m:accPr>
                                  <m:chr m:val="́"/>
                                  <m:ctrlPr>
                                    <a:rPr lang="en-US" sz="2000" i="1">
                                      <a:solidFill>
                                        <a:srgbClr val="F5504E"/>
                                      </a:solidFill>
                                      <a:latin typeface="Cambria Math" panose="02040503050406030204" pitchFamily="18" charset="0"/>
                                    </a:rPr>
                                  </m:ctrlPr>
                                </m:accPr>
                                <m:e>
                                  <m:r>
                                    <m:rPr>
                                      <m:nor/>
                                    </m:rPr>
                                    <a:rPr lang="en-US" sz="2000" i="1">
                                      <a:solidFill>
                                        <a:srgbClr val="F5504E"/>
                                      </a:solidFill>
                                      <a:latin typeface="Cambria Math" panose="02040503050406030204" pitchFamily="18" charset="0"/>
                                    </a:rPr>
                                    <m:t>x</m:t>
                                  </m:r>
                                </m:e>
                              </m:acc>
                            </m:e>
                            <m:sub>
                              <m:r>
                                <a:rPr lang="en-US" sz="2000" i="1">
                                  <a:solidFill>
                                    <a:srgbClr val="F5504E"/>
                                  </a:solidFill>
                                  <a:latin typeface="Cambria Math" panose="02040503050406030204" pitchFamily="18" charset="0"/>
                                </a:rPr>
                                <m:t>0</m:t>
                              </m:r>
                            </m:sub>
                          </m:sSub>
                        </m:e>
                        <m:e>
                          <m:r>
                            <a:rPr lang="en-US" sz="2000" i="1">
                              <a:solidFill>
                                <a:schemeClr val="bg1">
                                  <a:lumMod val="85000"/>
                                </a:schemeClr>
                              </a:solidFill>
                              <a:latin typeface="Cambria Math" panose="02040503050406030204" pitchFamily="18" charset="0"/>
                            </a:rPr>
                            <m:t>&amp; </m:t>
                          </m:r>
                        </m:e>
                      </m:eqArr>
                    </m:oMath>
                  </m:oMathPara>
                </a14:m>
                <a:endParaRPr lang="en-US" sz="2000" i="1" dirty="0">
                  <a:solidFill>
                    <a:schemeClr val="bg1">
                      <a:lumMod val="85000"/>
                    </a:schemeClr>
                  </a:solidFill>
                  <a:latin typeface="Cambria Math" panose="02040503050406030204" pitchFamily="18" charset="0"/>
                </a:endParaRPr>
              </a:p>
            </p:txBody>
          </p:sp>
        </mc:Choice>
        <mc:Fallback>
          <p:sp>
            <p:nvSpPr>
              <p:cNvPr id="13" name="Rectangle 12"/>
              <p:cNvSpPr>
                <a:spLocks noRot="1" noChangeAspect="1" noMove="1" noResize="1" noEditPoints="1" noAdjustHandles="1" noChangeArrowheads="1" noChangeShapeType="1" noTextEdit="1"/>
              </p:cNvSpPr>
              <p:nvPr/>
            </p:nvSpPr>
            <p:spPr>
              <a:xfrm>
                <a:off x="540383" y="5709846"/>
                <a:ext cx="7712432" cy="102540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1622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812" y="399082"/>
            <a:ext cx="4833374"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Additional information</a:t>
            </a:r>
          </a:p>
        </p:txBody>
      </p:sp>
      <p:sp>
        <p:nvSpPr>
          <p:cNvPr id="7" name="Rectangle 6" hidden="1"/>
          <p:cNvSpPr/>
          <p:nvPr/>
        </p:nvSpPr>
        <p:spPr>
          <a:xfrm>
            <a:off x="521293" y="1714148"/>
            <a:ext cx="8631252" cy="888762"/>
          </a:xfrm>
          <a:prstGeom prst="rect">
            <a:avLst/>
          </a:prstGeom>
          <a:blipFill>
            <a:blip r:embed="rId2"/>
            <a:stretch>
              <a:fillRect/>
            </a:stretch>
          </a:blip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2614" y="1083516"/>
            <a:ext cx="11412185" cy="954107"/>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For more details (including reproducible code &amp; IPython notebooks) please visit           </a:t>
            </a:r>
          </a:p>
        </p:txBody>
      </p:sp>
      <p:sp>
        <p:nvSpPr>
          <p:cNvPr id="10" name="Rectangle 9"/>
          <p:cNvSpPr/>
          <p:nvPr/>
        </p:nvSpPr>
        <p:spPr>
          <a:xfrm>
            <a:off x="332140" y="2893266"/>
            <a:ext cx="10621610"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We have used the following tools for the simulations and figures         </a:t>
            </a:r>
          </a:p>
        </p:txBody>
      </p:sp>
      <p:sp>
        <p:nvSpPr>
          <p:cNvPr id="14" name="Rectangle 13"/>
          <p:cNvSpPr/>
          <p:nvPr/>
        </p:nvSpPr>
        <p:spPr>
          <a:xfrm>
            <a:off x="865540" y="3502866"/>
            <a:ext cx="10621610" cy="2185214"/>
          </a:xfrm>
          <a:prstGeom prst="rect">
            <a:avLst/>
          </a:prstGeom>
        </p:spPr>
        <p:txBody>
          <a:bodyPr wrap="square">
            <a:spAutoFit/>
          </a:bodyPr>
          <a:lstStyle/>
          <a:p>
            <a:pPr>
              <a:lnSpc>
                <a:spcPct val="150000"/>
              </a:lnSpc>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Zemax OpticStudio – for ray tracing and image simulation.</a:t>
            </a:r>
          </a:p>
          <a:p>
            <a:pPr>
              <a:lnSpc>
                <a:spcPct val="150000"/>
              </a:lnSpc>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PyZDDE – Python Zemax DDE toolbox for automation.</a:t>
            </a:r>
          </a:p>
          <a:p>
            <a:pPr>
              <a:lnSpc>
                <a:spcPct val="150000"/>
              </a:lnSpc>
            </a:pPr>
            <a:r>
              <a:rPr lang="en-US" sz="2400" b="1" dirty="0">
                <a:solidFill>
                  <a:schemeClr val="bg1">
                    <a:lumMod val="85000"/>
                  </a:schemeClr>
                </a:solidFill>
                <a:latin typeface="Segoe UI Symbol" panose="020B0502040204020203" pitchFamily="34" charset="0"/>
                <a:ea typeface="Segoe UI Symbol" panose="020B0502040204020203" pitchFamily="34" charset="0"/>
                <a:cs typeface="Times New Roman" panose="02020603050405020304" pitchFamily="18" charset="0"/>
              </a:rPr>
              <a:t>Python Scientific libraries – NumPy, Matplotlib &amp; h5py.</a:t>
            </a:r>
          </a:p>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         </a:t>
            </a:r>
          </a:p>
        </p:txBody>
      </p:sp>
      <p:grpSp>
        <p:nvGrpSpPr>
          <p:cNvPr id="16" name="Group 15"/>
          <p:cNvGrpSpPr>
            <a:grpSpLocks noChangeAspect="1"/>
          </p:cNvGrpSpPr>
          <p:nvPr/>
        </p:nvGrpSpPr>
        <p:grpSpPr>
          <a:xfrm>
            <a:off x="231774" y="5934124"/>
            <a:ext cx="11692955" cy="447765"/>
            <a:chOff x="231775" y="5934125"/>
            <a:chExt cx="11243211" cy="430543"/>
          </a:xfrm>
        </p:grpSpPr>
        <p:pic>
          <p:nvPicPr>
            <p:cNvPr id="1026" name="Picture 2" descr="https://raw.githubusercontent.com/indranilsinharoy/PyZDDE/master/Doc/Images/logo_text_sm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775" y="5934125"/>
              <a:ext cx="1368686" cy="429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7599" y="5934125"/>
              <a:ext cx="1268166" cy="4297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422903" y="5934125"/>
              <a:ext cx="1854981" cy="429768"/>
            </a:xfrm>
            <a:prstGeom prst="rect">
              <a:avLst/>
            </a:prstGeom>
          </p:spPr>
        </p:pic>
        <p:pic>
          <p:nvPicPr>
            <p:cNvPr id="6" name="Picture 5"/>
            <p:cNvPicPr>
              <a:picLocks noChangeAspect="1"/>
            </p:cNvPicPr>
            <p:nvPr/>
          </p:nvPicPr>
          <p:blipFill>
            <a:blip r:embed="rId6"/>
            <a:stretch>
              <a:fillRect/>
            </a:stretch>
          </p:blipFill>
          <p:spPr>
            <a:xfrm>
              <a:off x="5555021" y="5934125"/>
              <a:ext cx="2716748" cy="429768"/>
            </a:xfrm>
            <a:prstGeom prst="rect">
              <a:avLst/>
            </a:prstGeom>
          </p:spPr>
        </p:pic>
        <p:pic>
          <p:nvPicPr>
            <p:cNvPr id="15" name="Picture 14"/>
            <p:cNvPicPr>
              <a:picLocks noChangeAspect="1"/>
            </p:cNvPicPr>
            <p:nvPr/>
          </p:nvPicPr>
          <p:blipFill>
            <a:blip r:embed="rId7"/>
            <a:stretch>
              <a:fillRect/>
            </a:stretch>
          </p:blipFill>
          <p:spPr>
            <a:xfrm>
              <a:off x="8548906" y="5934125"/>
              <a:ext cx="2926080" cy="430543"/>
            </a:xfrm>
            <a:prstGeom prst="rect">
              <a:avLst/>
            </a:prstGeom>
          </p:spPr>
        </p:pic>
      </p:grpSp>
    </p:spTree>
    <p:extLst>
      <p:ext uri="{BB962C8B-B14F-4D97-AF65-F5344CB8AC3E}">
        <p14:creationId xmlns:p14="http://schemas.microsoft.com/office/powerpoint/2010/main" val="3121013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3225" y="762000"/>
            <a:ext cx="2156360" cy="400110"/>
          </a:xfrm>
          <a:prstGeom prst="rect">
            <a:avLst/>
          </a:prstGeom>
          <a:solidFill>
            <a:schemeClr val="bg1">
              <a:alpha val="20000"/>
            </a:schemeClr>
          </a:solidFill>
          <a:ln>
            <a:gradFill flip="none" rotWithShape="1">
              <a:gsLst>
                <a:gs pos="0">
                  <a:srgbClr val="FF0000">
                    <a:alpha val="0"/>
                  </a:srgbClr>
                </a:gs>
                <a:gs pos="97000">
                  <a:srgbClr val="FF0000">
                    <a:alpha val="0"/>
                  </a:srgbClr>
                </a:gs>
                <a:gs pos="97000">
                  <a:srgbClr val="00B050"/>
                </a:gs>
                <a:gs pos="100000">
                  <a:srgbClr val="00B050"/>
                </a:gs>
              </a:gsLst>
              <a:lin ang="5400000" scaled="1"/>
              <a:tileRect/>
            </a:gradFill>
          </a:ln>
        </p:spPr>
        <p:txBody>
          <a:bodyPr wrap="none" rtlCol="0">
            <a:spAutoFit/>
          </a:bodyPr>
          <a:lstStyle/>
          <a:p>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Captioning text</a:t>
            </a:r>
          </a:p>
        </p:txBody>
      </p:sp>
    </p:spTree>
    <p:extLst>
      <p:ext uri="{BB962C8B-B14F-4D97-AF65-F5344CB8AC3E}">
        <p14:creationId xmlns:p14="http://schemas.microsoft.com/office/powerpoint/2010/main" val="365136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hidden="1"/>
          <p:cNvGrpSpPr/>
          <p:nvPr/>
        </p:nvGrpSpPr>
        <p:grpSpPr>
          <a:xfrm>
            <a:off x="4403510" y="1123710"/>
            <a:ext cx="2371680" cy="1846800"/>
            <a:chOff x="4403510" y="1123710"/>
            <a:chExt cx="2371680" cy="1846800"/>
          </a:xfrm>
        </p:grpSpPr>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457870" y="1763430"/>
                <a:ext cx="197640" cy="948240"/>
              </p14:xfrm>
            </p:contentPart>
          </mc:Choice>
          <mc:Fallback xmlns="">
            <p:pic>
              <p:nvPicPr>
                <p:cNvPr id="129" name="Ink 128"/>
                <p:cNvPicPr/>
                <p:nvPr/>
              </p:nvPicPr>
              <p:blipFill>
                <a:blip r:embed="rId26"/>
                <a:stretch>
                  <a:fillRect/>
                </a:stretch>
              </p:blipFill>
              <p:spPr>
                <a:xfrm>
                  <a:off x="4446710" y="1754070"/>
                  <a:ext cx="21960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 name="Ink 6"/>
                <p14:cNvContentPartPr/>
                <p14:nvPr/>
              </p14:nvContentPartPr>
              <p14:xfrm>
                <a:off x="4471190" y="2127390"/>
                <a:ext cx="251280" cy="843120"/>
              </p14:xfrm>
            </p:contentPart>
          </mc:Choice>
          <mc:Fallback xmlns="">
            <p:pic>
              <p:nvPicPr>
                <p:cNvPr id="169" name="Ink 168"/>
                <p:cNvPicPr/>
                <p:nvPr/>
              </p:nvPicPr>
              <p:blipFill>
                <a:blip r:embed="rId28"/>
                <a:stretch>
                  <a:fillRect/>
                </a:stretch>
              </p:blipFill>
              <p:spPr>
                <a:xfrm>
                  <a:off x="4460030" y="2119470"/>
                  <a:ext cx="276480" cy="865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 name="Ink 7"/>
                <p14:cNvContentPartPr/>
                <p14:nvPr/>
              </p14:nvContentPartPr>
              <p14:xfrm>
                <a:off x="5342390" y="1377870"/>
                <a:ext cx="1432800" cy="1354320"/>
              </p14:xfrm>
            </p:contentPart>
          </mc:Choice>
          <mc:Fallback xmlns="">
            <p:pic>
              <p:nvPicPr>
                <p:cNvPr id="437" name="Ink 436"/>
                <p:cNvPicPr/>
                <p:nvPr/>
              </p:nvPicPr>
              <p:blipFill>
                <a:blip r:embed="rId30"/>
                <a:stretch>
                  <a:fillRect/>
                </a:stretch>
              </p:blipFill>
              <p:spPr>
                <a:xfrm>
                  <a:off x="5329070" y="1360590"/>
                  <a:ext cx="1464840" cy="1390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 name="Ink 8"/>
                <p14:cNvContentPartPr/>
                <p14:nvPr/>
              </p14:nvContentPartPr>
              <p14:xfrm>
                <a:off x="4403510" y="1643550"/>
                <a:ext cx="253080" cy="1201680"/>
              </p14:xfrm>
            </p:contentPart>
          </mc:Choice>
          <mc:Fallback xmlns="">
            <p:pic>
              <p:nvPicPr>
                <p:cNvPr id="171" name="Ink 170"/>
                <p:cNvPicPr/>
                <p:nvPr/>
              </p:nvPicPr>
              <p:blipFill>
                <a:blip r:embed="rId32"/>
                <a:stretch>
                  <a:fillRect/>
                </a:stretch>
              </p:blipFill>
              <p:spPr>
                <a:xfrm>
                  <a:off x="4390910" y="1631310"/>
                  <a:ext cx="276840" cy="1222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 name="Ink 9"/>
                <p14:cNvContentPartPr/>
                <p14:nvPr/>
              </p14:nvContentPartPr>
              <p14:xfrm>
                <a:off x="4577750" y="1615470"/>
                <a:ext cx="84600" cy="905760"/>
              </p14:xfrm>
            </p:contentPart>
          </mc:Choice>
          <mc:Fallback xmlns="">
            <p:pic>
              <p:nvPicPr>
                <p:cNvPr id="173" name="Ink 172"/>
                <p:cNvPicPr/>
                <p:nvPr/>
              </p:nvPicPr>
              <p:blipFill>
                <a:blip r:embed="rId34"/>
                <a:stretch>
                  <a:fillRect/>
                </a:stretch>
              </p:blipFill>
              <p:spPr>
                <a:xfrm>
                  <a:off x="4565150" y="1606470"/>
                  <a:ext cx="106200" cy="92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 name="Ink 10"/>
                <p14:cNvContentPartPr/>
                <p14:nvPr/>
              </p14:nvContentPartPr>
              <p14:xfrm>
                <a:off x="4429430" y="1427550"/>
                <a:ext cx="275760" cy="1167480"/>
              </p14:xfrm>
            </p:contentPart>
          </mc:Choice>
          <mc:Fallback xmlns="">
            <p:pic>
              <p:nvPicPr>
                <p:cNvPr id="175" name="Ink 174"/>
                <p:cNvPicPr/>
                <p:nvPr/>
              </p:nvPicPr>
              <p:blipFill>
                <a:blip r:embed="rId36"/>
                <a:stretch>
                  <a:fillRect/>
                </a:stretch>
              </p:blipFill>
              <p:spPr>
                <a:xfrm>
                  <a:off x="4418630" y="1419630"/>
                  <a:ext cx="295920" cy="1185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 name="Ink 11"/>
                <p14:cNvContentPartPr/>
                <p14:nvPr/>
              </p14:nvContentPartPr>
              <p14:xfrm>
                <a:off x="4709150" y="1292910"/>
                <a:ext cx="398880" cy="1490040"/>
              </p14:xfrm>
            </p:contentPart>
          </mc:Choice>
          <mc:Fallback xmlns="">
            <p:pic>
              <p:nvPicPr>
                <p:cNvPr id="294" name="Ink 293"/>
                <p:cNvPicPr/>
                <p:nvPr/>
              </p:nvPicPr>
              <p:blipFill>
                <a:blip r:embed="rId38"/>
                <a:stretch>
                  <a:fillRect/>
                </a:stretch>
              </p:blipFill>
              <p:spPr>
                <a:xfrm>
                  <a:off x="4695470" y="1282830"/>
                  <a:ext cx="426960" cy="1513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 name="Ink 12"/>
                <p14:cNvContentPartPr/>
                <p14:nvPr/>
              </p14:nvContentPartPr>
              <p14:xfrm>
                <a:off x="4997870" y="2638950"/>
                <a:ext cx="101880" cy="160200"/>
              </p14:xfrm>
            </p:contentPart>
          </mc:Choice>
          <mc:Fallback xmlns="">
            <p:pic>
              <p:nvPicPr>
                <p:cNvPr id="177" name="Ink 176"/>
                <p:cNvPicPr/>
                <p:nvPr/>
              </p:nvPicPr>
              <p:blipFill>
                <a:blip r:embed="rId40"/>
                <a:stretch>
                  <a:fillRect/>
                </a:stretch>
              </p:blipFill>
              <p:spPr>
                <a:xfrm>
                  <a:off x="4984190" y="2628510"/>
                  <a:ext cx="129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 name="Ink 13"/>
                <p14:cNvContentPartPr/>
                <p14:nvPr/>
              </p14:nvContentPartPr>
              <p14:xfrm>
                <a:off x="4465070" y="1123710"/>
                <a:ext cx="585720" cy="1843560"/>
              </p14:xfrm>
            </p:contentPart>
          </mc:Choice>
          <mc:Fallback xmlns="">
            <p:pic>
              <p:nvPicPr>
                <p:cNvPr id="256" name="Ink 255"/>
                <p:cNvPicPr/>
                <p:nvPr/>
              </p:nvPicPr>
              <p:blipFill>
                <a:blip r:embed="rId42"/>
                <a:stretch>
                  <a:fillRect/>
                </a:stretch>
              </p:blipFill>
              <p:spPr>
                <a:xfrm>
                  <a:off x="4456070" y="1112910"/>
                  <a:ext cx="605520" cy="18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5" name="Ink 14"/>
                <p14:cNvContentPartPr/>
                <p14:nvPr/>
              </p14:nvContentPartPr>
              <p14:xfrm>
                <a:off x="5291990" y="1371390"/>
                <a:ext cx="103320" cy="191880"/>
              </p14:xfrm>
            </p:contentPart>
          </mc:Choice>
          <mc:Fallback xmlns="">
            <p:pic>
              <p:nvPicPr>
                <p:cNvPr id="444" name="Ink 443"/>
                <p:cNvPicPr/>
                <p:nvPr/>
              </p:nvPicPr>
              <p:blipFill>
                <a:blip r:embed="rId44"/>
                <a:stretch>
                  <a:fillRect/>
                </a:stretch>
              </p:blipFill>
              <p:spPr>
                <a:xfrm>
                  <a:off x="5280110" y="1359510"/>
                  <a:ext cx="129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6" name="Ink 15"/>
                <p14:cNvContentPartPr/>
                <p14:nvPr/>
              </p14:nvContentPartPr>
              <p14:xfrm>
                <a:off x="5145110" y="2336910"/>
                <a:ext cx="274320" cy="379800"/>
              </p14:xfrm>
            </p:contentPart>
          </mc:Choice>
          <mc:Fallback xmlns="">
            <p:pic>
              <p:nvPicPr>
                <p:cNvPr id="442" name="Ink 441"/>
                <p:cNvPicPr/>
                <p:nvPr/>
              </p:nvPicPr>
              <p:blipFill>
                <a:blip r:embed="rId46"/>
                <a:stretch>
                  <a:fillRect/>
                </a:stretch>
              </p:blipFill>
              <p:spPr>
                <a:xfrm>
                  <a:off x="5127493" y="2323230"/>
                  <a:ext cx="310632"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 name="Ink 16"/>
                <p14:cNvContentPartPr/>
                <p14:nvPr/>
              </p14:nvContentPartPr>
              <p14:xfrm>
                <a:off x="5990750" y="1521510"/>
                <a:ext cx="187920" cy="883080"/>
              </p14:xfrm>
            </p:contentPart>
          </mc:Choice>
          <mc:Fallback xmlns="">
            <p:pic>
              <p:nvPicPr>
                <p:cNvPr id="305" name="Ink 304"/>
                <p:cNvPicPr/>
                <p:nvPr/>
              </p:nvPicPr>
              <p:blipFill>
                <a:blip r:embed="rId48"/>
                <a:stretch>
                  <a:fillRect/>
                </a:stretch>
              </p:blipFill>
              <p:spPr>
                <a:xfrm>
                  <a:off x="5978150" y="1508910"/>
                  <a:ext cx="213840" cy="910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 name="Ink 17"/>
                <p14:cNvContentPartPr/>
                <p14:nvPr/>
              </p14:nvContentPartPr>
              <p14:xfrm>
                <a:off x="5291990" y="1371390"/>
                <a:ext cx="121680" cy="356760"/>
              </p14:xfrm>
            </p:contentPart>
          </mc:Choice>
          <mc:Fallback xmlns="">
            <p:pic>
              <p:nvPicPr>
                <p:cNvPr id="443" name="Ink 442"/>
                <p:cNvPicPr/>
                <p:nvPr/>
              </p:nvPicPr>
              <p:blipFill>
                <a:blip r:embed="rId50"/>
                <a:stretch>
                  <a:fillRect/>
                </a:stretch>
              </p:blipFill>
              <p:spPr>
                <a:xfrm>
                  <a:off x="5276510" y="1355910"/>
                  <a:ext cx="1515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9" name="Ink 18"/>
                <p14:cNvContentPartPr/>
                <p14:nvPr/>
              </p14:nvContentPartPr>
              <p14:xfrm>
                <a:off x="6609590" y="1741110"/>
                <a:ext cx="153360" cy="618840"/>
              </p14:xfrm>
            </p:contentPart>
          </mc:Choice>
          <mc:Fallback xmlns="">
            <p:pic>
              <p:nvPicPr>
                <p:cNvPr id="434" name="Ink 433"/>
                <p:cNvPicPr/>
                <p:nvPr/>
              </p:nvPicPr>
              <p:blipFill>
                <a:blip r:embed="rId52"/>
                <a:stretch>
                  <a:fillRect/>
                </a:stretch>
              </p:blipFill>
              <p:spPr>
                <a:xfrm>
                  <a:off x="6593390" y="1732110"/>
                  <a:ext cx="186840" cy="646920"/>
                </a:xfrm>
                <a:prstGeom prst="rect">
                  <a:avLst/>
                </a:prstGeom>
              </p:spPr>
            </p:pic>
          </mc:Fallback>
        </mc:AlternateContent>
        <p:sp>
          <p:nvSpPr>
            <p:cNvPr id="20" name="Diamond 19"/>
            <p:cNvSpPr/>
            <p:nvPr/>
          </p:nvSpPr>
          <p:spPr>
            <a:xfrm>
              <a:off x="5216040" y="1951200"/>
              <a:ext cx="1440" cy="22680"/>
            </a:xfrm>
            <a:prstGeom prst="diamond">
              <a:avLst/>
            </a:prstGeom>
            <a:noFill/>
            <a:ln w="57150">
              <a:solidFill>
                <a:srgbClr val="DEEBF6">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EBF6">
                    <a:alpha val="32157"/>
                  </a:srgbClr>
                </a:solidFill>
              </a:endParaRPr>
            </a:p>
          </p:txBody>
        </p:sp>
        <mc:AlternateContent xmlns:mc="http://schemas.openxmlformats.org/markup-compatibility/2006" xmlns:p14="http://schemas.microsoft.com/office/powerpoint/2010/main">
          <mc:Choice Requires="p14">
            <p:contentPart p14:bwMode="auto" r:id="rId53">
              <p14:nvContentPartPr>
                <p14:cNvPr id="21" name="Ink 20"/>
                <p14:cNvContentPartPr/>
                <p14:nvPr/>
              </p14:nvContentPartPr>
              <p14:xfrm>
                <a:off x="5145860" y="2670667"/>
                <a:ext cx="1440" cy="48960"/>
              </p14:xfrm>
            </p:contentPart>
          </mc:Choice>
          <mc:Fallback xmlns="">
            <p:pic>
              <p:nvPicPr>
                <p:cNvPr id="441" name="Ink 440"/>
                <p:cNvPicPr/>
                <p:nvPr/>
              </p:nvPicPr>
              <p:blipFill>
                <a:blip r:embed="rId54"/>
                <a:stretch>
                  <a:fillRect/>
                </a:stretch>
              </p:blipFill>
              <p:spPr>
                <a:xfrm>
                  <a:off x="5140820" y="2665627"/>
                  <a:ext cx="115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2" name="Ink 21"/>
                <p14:cNvContentPartPr/>
                <p14:nvPr/>
              </p14:nvContentPartPr>
              <p14:xfrm>
                <a:off x="5161340" y="2670667"/>
                <a:ext cx="1080" cy="23400"/>
              </p14:xfrm>
            </p:contentPart>
          </mc:Choice>
          <mc:Fallback xmlns="">
            <p:pic>
              <p:nvPicPr>
                <p:cNvPr id="440" name="Ink 439"/>
                <p:cNvPicPr/>
                <p:nvPr/>
              </p:nvPicPr>
              <p:blipFill>
                <a:blip r:embed="rId56"/>
                <a:stretch>
                  <a:fillRect/>
                </a:stretch>
              </p:blipFill>
              <p:spPr>
                <a:xfrm>
                  <a:off x="5155940" y="2665267"/>
                  <a:ext cx="11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3" name="Ink 22"/>
                <p14:cNvContentPartPr/>
                <p14:nvPr/>
              </p14:nvContentPartPr>
              <p14:xfrm>
                <a:off x="5199500" y="2670667"/>
                <a:ext cx="360" cy="19080"/>
              </p14:xfrm>
            </p:contentPart>
          </mc:Choice>
          <mc:Fallback xmlns="">
            <p:pic>
              <p:nvPicPr>
                <p:cNvPr id="439" name="Ink 438"/>
                <p:cNvPicPr/>
                <p:nvPr/>
              </p:nvPicPr>
              <p:blipFill>
                <a:blip r:embed="rId58"/>
                <a:stretch>
                  <a:fillRect/>
                </a:stretch>
              </p:blipFill>
              <p:spPr>
                <a:xfrm>
                  <a:off x="5193380" y="2664547"/>
                  <a:ext cx="126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4" name="Ink 23"/>
                <p14:cNvContentPartPr/>
                <p14:nvPr/>
              </p14:nvContentPartPr>
              <p14:xfrm>
                <a:off x="5294900" y="2453947"/>
                <a:ext cx="11880" cy="36360"/>
              </p14:xfrm>
            </p:contentPart>
          </mc:Choice>
          <mc:Fallback xmlns="">
            <p:pic>
              <p:nvPicPr>
                <p:cNvPr id="438" name="Ink 437"/>
                <p:cNvPicPr/>
                <p:nvPr/>
              </p:nvPicPr>
              <p:blipFill>
                <a:blip r:embed="rId60"/>
                <a:stretch>
                  <a:fillRect/>
                </a:stretch>
              </p:blipFill>
              <p:spPr>
                <a:xfrm>
                  <a:off x="5287700" y="2448547"/>
                  <a:ext cx="248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5" name="Ink 24"/>
                <p14:cNvContentPartPr/>
                <p14:nvPr/>
              </p14:nvContentPartPr>
              <p14:xfrm>
                <a:off x="6231024" y="1527840"/>
                <a:ext cx="8280" cy="188280"/>
              </p14:xfrm>
            </p:contentPart>
          </mc:Choice>
          <mc:Fallback xmlns="">
            <p:pic>
              <p:nvPicPr>
                <p:cNvPr id="446" name="Ink 445"/>
                <p:cNvPicPr/>
                <p:nvPr/>
              </p:nvPicPr>
              <p:blipFill>
                <a:blip r:embed="rId62"/>
                <a:stretch>
                  <a:fillRect/>
                </a:stretch>
              </p:blipFill>
              <p:spPr>
                <a:xfrm>
                  <a:off x="6225264" y="1523520"/>
                  <a:ext cx="190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6" name="Ink 25"/>
                <p14:cNvContentPartPr/>
                <p14:nvPr/>
              </p14:nvContentPartPr>
              <p14:xfrm>
                <a:off x="6224184" y="1551600"/>
                <a:ext cx="5400" cy="259200"/>
              </p14:xfrm>
            </p:contentPart>
          </mc:Choice>
          <mc:Fallback xmlns="">
            <p:pic>
              <p:nvPicPr>
                <p:cNvPr id="447" name="Ink 446"/>
                <p:cNvPicPr/>
                <p:nvPr/>
              </p:nvPicPr>
              <p:blipFill>
                <a:blip r:embed="rId64"/>
                <a:stretch>
                  <a:fillRect/>
                </a:stretch>
              </p:blipFill>
              <p:spPr>
                <a:xfrm>
                  <a:off x="6218424" y="1547280"/>
                  <a:ext cx="16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7" name="Ink 26"/>
                <p14:cNvContentPartPr/>
                <p14:nvPr/>
              </p14:nvContentPartPr>
              <p14:xfrm>
                <a:off x="6233184" y="1676880"/>
                <a:ext cx="19440" cy="290520"/>
              </p14:xfrm>
            </p:contentPart>
          </mc:Choice>
          <mc:Fallback xmlns="">
            <p:pic>
              <p:nvPicPr>
                <p:cNvPr id="448" name="Ink 447"/>
                <p:cNvPicPr/>
                <p:nvPr/>
              </p:nvPicPr>
              <p:blipFill>
                <a:blip r:embed="rId66"/>
                <a:stretch>
                  <a:fillRect/>
                </a:stretch>
              </p:blipFill>
              <p:spPr>
                <a:xfrm>
                  <a:off x="6228504" y="1672560"/>
                  <a:ext cx="295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Ink 27"/>
                <p14:cNvContentPartPr/>
                <p14:nvPr/>
              </p14:nvContentPartPr>
              <p14:xfrm>
                <a:off x="6234984" y="1792800"/>
                <a:ext cx="2880" cy="303840"/>
              </p14:xfrm>
            </p:contentPart>
          </mc:Choice>
          <mc:Fallback xmlns="">
            <p:pic>
              <p:nvPicPr>
                <p:cNvPr id="449" name="Ink 448"/>
                <p:cNvPicPr/>
                <p:nvPr/>
              </p:nvPicPr>
              <p:blipFill>
                <a:blip r:embed="rId68"/>
                <a:stretch>
                  <a:fillRect/>
                </a:stretch>
              </p:blipFill>
              <p:spPr>
                <a:xfrm>
                  <a:off x="6228504" y="1788120"/>
                  <a:ext cx="158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9" name="Ink 28"/>
                <p14:cNvContentPartPr/>
                <p14:nvPr/>
              </p14:nvContentPartPr>
              <p14:xfrm>
                <a:off x="6228864" y="2020320"/>
                <a:ext cx="6120" cy="252720"/>
              </p14:xfrm>
            </p:contentPart>
          </mc:Choice>
          <mc:Fallback xmlns="">
            <p:pic>
              <p:nvPicPr>
                <p:cNvPr id="450" name="Ink 449"/>
                <p:cNvPicPr/>
                <p:nvPr/>
              </p:nvPicPr>
              <p:blipFill>
                <a:blip r:embed="rId70"/>
                <a:stretch>
                  <a:fillRect/>
                </a:stretch>
              </p:blipFill>
              <p:spPr>
                <a:xfrm>
                  <a:off x="6222384" y="2016000"/>
                  <a:ext cx="183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0" name="Ink 29"/>
                <p14:cNvContentPartPr/>
                <p14:nvPr/>
              </p14:nvContentPartPr>
              <p14:xfrm>
                <a:off x="6233544" y="2142720"/>
                <a:ext cx="8280" cy="239760"/>
              </p14:xfrm>
            </p:contentPart>
          </mc:Choice>
          <mc:Fallback xmlns="">
            <p:pic>
              <p:nvPicPr>
                <p:cNvPr id="451" name="Ink 450"/>
                <p:cNvPicPr/>
                <p:nvPr/>
              </p:nvPicPr>
              <p:blipFill>
                <a:blip r:embed="rId72"/>
                <a:stretch>
                  <a:fillRect/>
                </a:stretch>
              </p:blipFill>
              <p:spPr>
                <a:xfrm>
                  <a:off x="6226344" y="2138040"/>
                  <a:ext cx="208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1" name="Ink 30"/>
                <p14:cNvContentPartPr/>
                <p14:nvPr/>
              </p14:nvContentPartPr>
              <p14:xfrm>
                <a:off x="6236784" y="2217240"/>
                <a:ext cx="5040" cy="293760"/>
              </p14:xfrm>
            </p:contentPart>
          </mc:Choice>
          <mc:Fallback xmlns="">
            <p:pic>
              <p:nvPicPr>
                <p:cNvPr id="452" name="Ink 451"/>
                <p:cNvPicPr/>
                <p:nvPr/>
              </p:nvPicPr>
              <p:blipFill>
                <a:blip r:embed="rId74"/>
                <a:stretch>
                  <a:fillRect/>
                </a:stretch>
              </p:blipFill>
              <p:spPr>
                <a:xfrm>
                  <a:off x="6229584" y="2212920"/>
                  <a:ext cx="187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2" name="Ink 31"/>
                <p14:cNvContentPartPr/>
                <p14:nvPr/>
              </p14:nvContentPartPr>
              <p14:xfrm>
                <a:off x="6242904" y="2401560"/>
                <a:ext cx="8280" cy="180720"/>
              </p14:xfrm>
            </p:contentPart>
          </mc:Choice>
          <mc:Fallback xmlns="">
            <p:pic>
              <p:nvPicPr>
                <p:cNvPr id="453" name="Ink 452"/>
                <p:cNvPicPr/>
                <p:nvPr/>
              </p:nvPicPr>
              <p:blipFill>
                <a:blip r:embed="rId76"/>
                <a:stretch>
                  <a:fillRect/>
                </a:stretch>
              </p:blipFill>
              <p:spPr>
                <a:xfrm>
                  <a:off x="6236784" y="2396880"/>
                  <a:ext cx="201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Ink 32"/>
                <p14:cNvContentPartPr/>
                <p14:nvPr/>
              </p14:nvContentPartPr>
              <p14:xfrm>
                <a:off x="6297984" y="1482840"/>
                <a:ext cx="39600" cy="79200"/>
              </p14:xfrm>
            </p:contentPart>
          </mc:Choice>
          <mc:Fallback xmlns="">
            <p:pic>
              <p:nvPicPr>
                <p:cNvPr id="454" name="Ink 453"/>
                <p:cNvPicPr/>
                <p:nvPr/>
              </p:nvPicPr>
              <p:blipFill>
                <a:blip r:embed="rId78"/>
                <a:stretch>
                  <a:fillRect/>
                </a:stretch>
              </p:blipFill>
              <p:spPr>
                <a:xfrm>
                  <a:off x="6292944" y="1477800"/>
                  <a:ext cx="49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4" name="Ink 33"/>
                <p14:cNvContentPartPr/>
                <p14:nvPr/>
              </p14:nvContentPartPr>
              <p14:xfrm>
                <a:off x="6302304" y="1517040"/>
                <a:ext cx="39240" cy="78480"/>
              </p14:xfrm>
            </p:contentPart>
          </mc:Choice>
          <mc:Fallback xmlns="">
            <p:pic>
              <p:nvPicPr>
                <p:cNvPr id="455" name="Ink 454"/>
                <p:cNvPicPr/>
                <p:nvPr/>
              </p:nvPicPr>
              <p:blipFill>
                <a:blip r:embed="rId80"/>
                <a:stretch>
                  <a:fillRect/>
                </a:stretch>
              </p:blipFill>
              <p:spPr>
                <a:xfrm>
                  <a:off x="6297264" y="1512720"/>
                  <a:ext cx="486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5" name="Ink 34"/>
                <p14:cNvContentPartPr/>
                <p14:nvPr/>
              </p14:nvContentPartPr>
              <p14:xfrm>
                <a:off x="6296544" y="1496520"/>
                <a:ext cx="71640" cy="136800"/>
              </p14:xfrm>
            </p:contentPart>
          </mc:Choice>
          <mc:Fallback xmlns="">
            <p:pic>
              <p:nvPicPr>
                <p:cNvPr id="456" name="Ink 455"/>
                <p:cNvPicPr/>
                <p:nvPr/>
              </p:nvPicPr>
              <p:blipFill>
                <a:blip r:embed="rId82"/>
                <a:stretch>
                  <a:fillRect/>
                </a:stretch>
              </p:blipFill>
              <p:spPr>
                <a:xfrm>
                  <a:off x="6291144" y="1491120"/>
                  <a:ext cx="824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6" name="Ink 35"/>
                <p14:cNvContentPartPr/>
                <p14:nvPr/>
              </p14:nvContentPartPr>
              <p14:xfrm>
                <a:off x="6305184" y="1502280"/>
                <a:ext cx="88920" cy="201960"/>
              </p14:xfrm>
            </p:contentPart>
          </mc:Choice>
          <mc:Fallback xmlns="">
            <p:pic>
              <p:nvPicPr>
                <p:cNvPr id="457" name="Ink 456"/>
                <p:cNvPicPr/>
                <p:nvPr/>
              </p:nvPicPr>
              <p:blipFill>
                <a:blip r:embed="rId84"/>
                <a:stretch>
                  <a:fillRect/>
                </a:stretch>
              </p:blipFill>
              <p:spPr>
                <a:xfrm>
                  <a:off x="6299064" y="1497960"/>
                  <a:ext cx="99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7" name="Ink 36"/>
                <p14:cNvContentPartPr/>
                <p14:nvPr/>
              </p14:nvContentPartPr>
              <p14:xfrm>
                <a:off x="6298704" y="1573560"/>
                <a:ext cx="85680" cy="165240"/>
              </p14:xfrm>
            </p:contentPart>
          </mc:Choice>
          <mc:Fallback xmlns="">
            <p:pic>
              <p:nvPicPr>
                <p:cNvPr id="458" name="Ink 457"/>
                <p:cNvPicPr/>
                <p:nvPr/>
              </p:nvPicPr>
              <p:blipFill>
                <a:blip r:embed="rId86"/>
                <a:stretch>
                  <a:fillRect/>
                </a:stretch>
              </p:blipFill>
              <p:spPr>
                <a:xfrm>
                  <a:off x="6292224" y="1568520"/>
                  <a:ext cx="968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8" name="Ink 37"/>
                <p14:cNvContentPartPr/>
                <p14:nvPr/>
              </p14:nvContentPartPr>
              <p14:xfrm>
                <a:off x="6305184" y="1594800"/>
                <a:ext cx="87840" cy="179280"/>
              </p14:xfrm>
            </p:contentPart>
          </mc:Choice>
          <mc:Fallback xmlns="">
            <p:pic>
              <p:nvPicPr>
                <p:cNvPr id="459" name="Ink 458"/>
                <p:cNvPicPr/>
                <p:nvPr/>
              </p:nvPicPr>
              <p:blipFill>
                <a:blip r:embed="rId88"/>
                <a:stretch>
                  <a:fillRect/>
                </a:stretch>
              </p:blipFill>
              <p:spPr>
                <a:xfrm>
                  <a:off x="6298344" y="1590480"/>
                  <a:ext cx="99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Ink 38"/>
                <p14:cNvContentPartPr/>
                <p14:nvPr/>
              </p14:nvContentPartPr>
              <p14:xfrm>
                <a:off x="6307344" y="1626480"/>
                <a:ext cx="88920" cy="184680"/>
              </p14:xfrm>
            </p:contentPart>
          </mc:Choice>
          <mc:Fallback xmlns="">
            <p:pic>
              <p:nvPicPr>
                <p:cNvPr id="460" name="Ink 459"/>
                <p:cNvPicPr/>
                <p:nvPr/>
              </p:nvPicPr>
              <p:blipFill>
                <a:blip r:embed="rId90"/>
                <a:stretch>
                  <a:fillRect/>
                </a:stretch>
              </p:blipFill>
              <p:spPr>
                <a:xfrm>
                  <a:off x="6300504" y="1621440"/>
                  <a:ext cx="101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0" name="Ink 39"/>
                <p14:cNvContentPartPr/>
                <p14:nvPr/>
              </p14:nvContentPartPr>
              <p14:xfrm>
                <a:off x="6310584" y="1662480"/>
                <a:ext cx="89640" cy="175680"/>
              </p14:xfrm>
            </p:contentPart>
          </mc:Choice>
          <mc:Fallback xmlns="">
            <p:pic>
              <p:nvPicPr>
                <p:cNvPr id="461" name="Ink 460"/>
                <p:cNvPicPr/>
                <p:nvPr/>
              </p:nvPicPr>
              <p:blipFill>
                <a:blip r:embed="rId92"/>
                <a:stretch>
                  <a:fillRect/>
                </a:stretch>
              </p:blipFill>
              <p:spPr>
                <a:xfrm>
                  <a:off x="6304464" y="1657800"/>
                  <a:ext cx="1008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1" name="Ink 40"/>
                <p14:cNvContentPartPr/>
                <p14:nvPr/>
              </p14:nvContentPartPr>
              <p14:xfrm>
                <a:off x="6316704" y="1722960"/>
                <a:ext cx="74520" cy="173880"/>
              </p14:xfrm>
            </p:contentPart>
          </mc:Choice>
          <mc:Fallback xmlns="">
            <p:pic>
              <p:nvPicPr>
                <p:cNvPr id="462" name="Ink 461"/>
                <p:cNvPicPr/>
                <p:nvPr/>
              </p:nvPicPr>
              <p:blipFill>
                <a:blip r:embed="rId94"/>
                <a:stretch>
                  <a:fillRect/>
                </a:stretch>
              </p:blipFill>
              <p:spPr>
                <a:xfrm>
                  <a:off x="6311304" y="1718280"/>
                  <a:ext cx="846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2" name="Ink 41"/>
                <p14:cNvContentPartPr/>
                <p14:nvPr/>
              </p14:nvContentPartPr>
              <p14:xfrm>
                <a:off x="5146272" y="1411200"/>
                <a:ext cx="15840" cy="155160"/>
              </p14:xfrm>
            </p:contentPart>
          </mc:Choice>
          <mc:Fallback xmlns="">
            <p:pic>
              <p:nvPicPr>
                <p:cNvPr id="463" name="Ink 462"/>
                <p:cNvPicPr/>
                <p:nvPr/>
              </p:nvPicPr>
              <p:blipFill>
                <a:blip r:embed="rId96"/>
                <a:stretch>
                  <a:fillRect/>
                </a:stretch>
              </p:blipFill>
              <p:spPr>
                <a:xfrm>
                  <a:off x="5140872" y="1407240"/>
                  <a:ext cx="25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3" name="Ink 42"/>
                <p14:cNvContentPartPr/>
                <p14:nvPr/>
              </p14:nvContentPartPr>
              <p14:xfrm>
                <a:off x="5144832" y="1470240"/>
                <a:ext cx="12600" cy="203400"/>
              </p14:xfrm>
            </p:contentPart>
          </mc:Choice>
          <mc:Fallback xmlns="">
            <p:pic>
              <p:nvPicPr>
                <p:cNvPr id="464" name="Ink 463"/>
                <p:cNvPicPr/>
                <p:nvPr/>
              </p:nvPicPr>
              <p:blipFill>
                <a:blip r:embed="rId98"/>
                <a:stretch>
                  <a:fillRect/>
                </a:stretch>
              </p:blipFill>
              <p:spPr>
                <a:xfrm>
                  <a:off x="5140512" y="1465920"/>
                  <a:ext cx="223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4" name="Ink 43"/>
                <p14:cNvContentPartPr/>
                <p14:nvPr/>
              </p14:nvContentPartPr>
              <p14:xfrm>
                <a:off x="5158872" y="1498320"/>
                <a:ext cx="7920" cy="252360"/>
              </p14:xfrm>
            </p:contentPart>
          </mc:Choice>
          <mc:Fallback xmlns="">
            <p:pic>
              <p:nvPicPr>
                <p:cNvPr id="465" name="Ink 464"/>
                <p:cNvPicPr/>
                <p:nvPr/>
              </p:nvPicPr>
              <p:blipFill>
                <a:blip r:embed="rId100"/>
                <a:stretch>
                  <a:fillRect/>
                </a:stretch>
              </p:blipFill>
              <p:spPr>
                <a:xfrm>
                  <a:off x="5152752" y="1494000"/>
                  <a:ext cx="183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5" name="Ink 44"/>
                <p14:cNvContentPartPr/>
                <p14:nvPr/>
              </p14:nvContentPartPr>
              <p14:xfrm>
                <a:off x="5151672" y="1542240"/>
                <a:ext cx="7560" cy="343440"/>
              </p14:xfrm>
            </p:contentPart>
          </mc:Choice>
          <mc:Fallback xmlns="">
            <p:pic>
              <p:nvPicPr>
                <p:cNvPr id="466" name="Ink 465"/>
                <p:cNvPicPr/>
                <p:nvPr/>
              </p:nvPicPr>
              <p:blipFill>
                <a:blip r:embed="rId102"/>
                <a:stretch>
                  <a:fillRect/>
                </a:stretch>
              </p:blipFill>
              <p:spPr>
                <a:xfrm>
                  <a:off x="5145912" y="1537920"/>
                  <a:ext cx="180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6" name="Ink 45"/>
                <p14:cNvContentPartPr/>
                <p14:nvPr/>
              </p14:nvContentPartPr>
              <p14:xfrm>
                <a:off x="5146992" y="1730160"/>
                <a:ext cx="9720" cy="294840"/>
              </p14:xfrm>
            </p:contentPart>
          </mc:Choice>
          <mc:Fallback xmlns="">
            <p:pic>
              <p:nvPicPr>
                <p:cNvPr id="467" name="Ink 466"/>
                <p:cNvPicPr/>
                <p:nvPr/>
              </p:nvPicPr>
              <p:blipFill>
                <a:blip r:embed="rId104"/>
                <a:stretch>
                  <a:fillRect/>
                </a:stretch>
              </p:blipFill>
              <p:spPr>
                <a:xfrm>
                  <a:off x="5140872" y="1725840"/>
                  <a:ext cx="201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7" name="Ink 46"/>
                <p14:cNvContentPartPr/>
                <p14:nvPr/>
              </p14:nvContentPartPr>
              <p14:xfrm>
                <a:off x="5150592" y="1837080"/>
                <a:ext cx="15840" cy="191880"/>
              </p14:xfrm>
            </p:contentPart>
          </mc:Choice>
          <mc:Fallback xmlns="">
            <p:pic>
              <p:nvPicPr>
                <p:cNvPr id="468" name="Ink 467"/>
                <p:cNvPicPr/>
                <p:nvPr/>
              </p:nvPicPr>
              <p:blipFill>
                <a:blip r:embed="rId106"/>
                <a:stretch>
                  <a:fillRect/>
                </a:stretch>
              </p:blipFill>
              <p:spPr>
                <a:xfrm>
                  <a:off x="5144832" y="1832760"/>
                  <a:ext cx="26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8" name="Ink 47"/>
                <p14:cNvContentPartPr/>
                <p14:nvPr/>
              </p14:nvContentPartPr>
              <p14:xfrm>
                <a:off x="5148072" y="2101680"/>
                <a:ext cx="15120" cy="83520"/>
              </p14:xfrm>
            </p:contentPart>
          </mc:Choice>
          <mc:Fallback xmlns="">
            <p:pic>
              <p:nvPicPr>
                <p:cNvPr id="469" name="Ink 468"/>
                <p:cNvPicPr/>
                <p:nvPr/>
              </p:nvPicPr>
              <p:blipFill>
                <a:blip r:embed="rId108"/>
                <a:stretch>
                  <a:fillRect/>
                </a:stretch>
              </p:blipFill>
              <p:spPr>
                <a:xfrm>
                  <a:off x="5143392" y="2097000"/>
                  <a:ext cx="252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9" name="Ink 48"/>
                <p14:cNvContentPartPr/>
                <p14:nvPr/>
              </p14:nvContentPartPr>
              <p14:xfrm>
                <a:off x="5149872" y="2090520"/>
                <a:ext cx="16920" cy="222840"/>
              </p14:xfrm>
            </p:contentPart>
          </mc:Choice>
          <mc:Fallback xmlns="">
            <p:pic>
              <p:nvPicPr>
                <p:cNvPr id="470" name="Ink 469"/>
                <p:cNvPicPr/>
                <p:nvPr/>
              </p:nvPicPr>
              <p:blipFill>
                <a:blip r:embed="rId110"/>
                <a:stretch>
                  <a:fillRect/>
                </a:stretch>
              </p:blipFill>
              <p:spPr>
                <a:xfrm>
                  <a:off x="5144112" y="2085840"/>
                  <a:ext cx="280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 name="Ink 49"/>
                <p14:cNvContentPartPr/>
                <p14:nvPr/>
              </p14:nvContentPartPr>
              <p14:xfrm>
                <a:off x="5146272" y="2224440"/>
                <a:ext cx="14400" cy="227880"/>
              </p14:xfrm>
            </p:contentPart>
          </mc:Choice>
          <mc:Fallback xmlns="">
            <p:pic>
              <p:nvPicPr>
                <p:cNvPr id="471" name="Ink 470"/>
                <p:cNvPicPr/>
                <p:nvPr/>
              </p:nvPicPr>
              <p:blipFill>
                <a:blip r:embed="rId112"/>
                <a:stretch>
                  <a:fillRect/>
                </a:stretch>
              </p:blipFill>
              <p:spPr>
                <a:xfrm>
                  <a:off x="5140152" y="2220480"/>
                  <a:ext cx="244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1" name="Ink 50"/>
                <p14:cNvContentPartPr/>
                <p14:nvPr/>
              </p14:nvContentPartPr>
              <p14:xfrm>
                <a:off x="5149872" y="2330280"/>
                <a:ext cx="10800" cy="211680"/>
              </p14:xfrm>
            </p:contentPart>
          </mc:Choice>
          <mc:Fallback xmlns="">
            <p:pic>
              <p:nvPicPr>
                <p:cNvPr id="472" name="Ink 471"/>
                <p:cNvPicPr/>
                <p:nvPr/>
              </p:nvPicPr>
              <p:blipFill>
                <a:blip r:embed="rId114"/>
                <a:stretch>
                  <a:fillRect/>
                </a:stretch>
              </p:blipFill>
              <p:spPr>
                <a:xfrm>
                  <a:off x="5144472" y="2325960"/>
                  <a:ext cx="219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2" name="Ink 51"/>
                <p14:cNvContentPartPr/>
                <p14:nvPr/>
              </p14:nvContentPartPr>
              <p14:xfrm>
                <a:off x="5158872" y="2439720"/>
                <a:ext cx="11160" cy="179640"/>
              </p14:xfrm>
            </p:contentPart>
          </mc:Choice>
          <mc:Fallback xmlns="">
            <p:pic>
              <p:nvPicPr>
                <p:cNvPr id="473" name="Ink 472"/>
                <p:cNvPicPr/>
                <p:nvPr/>
              </p:nvPicPr>
              <p:blipFill>
                <a:blip r:embed="rId116"/>
                <a:stretch>
                  <a:fillRect/>
                </a:stretch>
              </p:blipFill>
              <p:spPr>
                <a:xfrm>
                  <a:off x="5152032" y="2435760"/>
                  <a:ext cx="234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3" name="Ink 52"/>
                <p14:cNvContentPartPr/>
                <p14:nvPr/>
              </p14:nvContentPartPr>
              <p14:xfrm>
                <a:off x="5154192" y="2495880"/>
                <a:ext cx="8640" cy="185400"/>
              </p14:xfrm>
            </p:contentPart>
          </mc:Choice>
          <mc:Fallback xmlns="">
            <p:pic>
              <p:nvPicPr>
                <p:cNvPr id="474" name="Ink 473"/>
                <p:cNvPicPr/>
                <p:nvPr/>
              </p:nvPicPr>
              <p:blipFill>
                <a:blip r:embed="rId118"/>
                <a:stretch>
                  <a:fillRect/>
                </a:stretch>
              </p:blipFill>
              <p:spPr>
                <a:xfrm>
                  <a:off x="5149872" y="2491920"/>
                  <a:ext cx="205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4" name="Ink 53"/>
                <p14:cNvContentPartPr/>
                <p14:nvPr/>
              </p14:nvContentPartPr>
              <p14:xfrm>
                <a:off x="5160672" y="2584800"/>
                <a:ext cx="7920" cy="108360"/>
              </p14:xfrm>
            </p:contentPart>
          </mc:Choice>
          <mc:Fallback xmlns="">
            <p:pic>
              <p:nvPicPr>
                <p:cNvPr id="475" name="Ink 474"/>
                <p:cNvPicPr/>
                <p:nvPr/>
              </p:nvPicPr>
              <p:blipFill>
                <a:blip r:embed="rId120"/>
                <a:stretch>
                  <a:fillRect/>
                </a:stretch>
              </p:blipFill>
              <p:spPr>
                <a:xfrm>
                  <a:off x="5154912" y="2579760"/>
                  <a:ext cx="205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5" name="Ink 54"/>
                <p14:cNvContentPartPr/>
                <p14:nvPr/>
              </p14:nvContentPartPr>
              <p14:xfrm>
                <a:off x="5149152" y="2558160"/>
                <a:ext cx="6480" cy="104400"/>
              </p14:xfrm>
            </p:contentPart>
          </mc:Choice>
          <mc:Fallback xmlns="">
            <p:pic>
              <p:nvPicPr>
                <p:cNvPr id="476" name="Ink 475"/>
                <p:cNvPicPr/>
                <p:nvPr/>
              </p:nvPicPr>
              <p:blipFill>
                <a:blip r:embed="rId122"/>
                <a:stretch>
                  <a:fillRect/>
                </a:stretch>
              </p:blipFill>
              <p:spPr>
                <a:xfrm>
                  <a:off x="5145192" y="2554200"/>
                  <a:ext cx="158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6" name="Ink 55"/>
                <p14:cNvContentPartPr/>
                <p14:nvPr/>
              </p14:nvContentPartPr>
              <p14:xfrm>
                <a:off x="5144832" y="1391040"/>
                <a:ext cx="21960" cy="46800"/>
              </p14:xfrm>
            </p:contentPart>
          </mc:Choice>
          <mc:Fallback xmlns="">
            <p:pic>
              <p:nvPicPr>
                <p:cNvPr id="477" name="Ink 476"/>
                <p:cNvPicPr/>
                <p:nvPr/>
              </p:nvPicPr>
              <p:blipFill>
                <a:blip r:embed="rId124"/>
                <a:stretch>
                  <a:fillRect/>
                </a:stretch>
              </p:blipFill>
              <p:spPr>
                <a:xfrm>
                  <a:off x="5137632" y="1383840"/>
                  <a:ext cx="33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7" name="Ink 56"/>
                <p14:cNvContentPartPr/>
                <p14:nvPr/>
              </p14:nvContentPartPr>
              <p14:xfrm>
                <a:off x="5160312" y="1424520"/>
                <a:ext cx="28080" cy="29880"/>
              </p14:xfrm>
            </p:contentPart>
          </mc:Choice>
          <mc:Fallback xmlns="">
            <p:pic>
              <p:nvPicPr>
                <p:cNvPr id="478" name="Ink 477"/>
                <p:cNvPicPr/>
                <p:nvPr/>
              </p:nvPicPr>
              <p:blipFill>
                <a:blip r:embed="rId126"/>
                <a:stretch>
                  <a:fillRect/>
                </a:stretch>
              </p:blipFill>
              <p:spPr>
                <a:xfrm>
                  <a:off x="5154552" y="1419840"/>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8" name="Ink 57"/>
                <p14:cNvContentPartPr/>
                <p14:nvPr/>
              </p14:nvContentPartPr>
              <p14:xfrm>
                <a:off x="5179752" y="1417320"/>
                <a:ext cx="30960" cy="16920"/>
              </p14:xfrm>
            </p:contentPart>
          </mc:Choice>
          <mc:Fallback xmlns="">
            <p:pic>
              <p:nvPicPr>
                <p:cNvPr id="479" name="Ink 478"/>
                <p:cNvPicPr/>
                <p:nvPr/>
              </p:nvPicPr>
              <p:blipFill>
                <a:blip r:embed="rId128"/>
                <a:stretch>
                  <a:fillRect/>
                </a:stretch>
              </p:blipFill>
              <p:spPr>
                <a:xfrm>
                  <a:off x="5175432" y="1413000"/>
                  <a:ext cx="39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9" name="Ink 58"/>
                <p14:cNvContentPartPr/>
                <p14:nvPr/>
              </p14:nvContentPartPr>
              <p14:xfrm>
                <a:off x="5165352" y="1442520"/>
                <a:ext cx="29880" cy="21240"/>
              </p14:xfrm>
            </p:contentPart>
          </mc:Choice>
          <mc:Fallback xmlns="">
            <p:pic>
              <p:nvPicPr>
                <p:cNvPr id="480" name="Ink 479"/>
                <p:cNvPicPr/>
                <p:nvPr/>
              </p:nvPicPr>
              <p:blipFill>
                <a:blip r:embed="rId130"/>
                <a:stretch>
                  <a:fillRect/>
                </a:stretch>
              </p:blipFill>
              <p:spPr>
                <a:xfrm>
                  <a:off x="5160312" y="1436040"/>
                  <a:ext cx="40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0" name="Ink 59"/>
                <p14:cNvContentPartPr/>
                <p14:nvPr/>
              </p14:nvContentPartPr>
              <p14:xfrm>
                <a:off x="5205672" y="1375560"/>
                <a:ext cx="32040" cy="51840"/>
              </p14:xfrm>
            </p:contentPart>
          </mc:Choice>
          <mc:Fallback xmlns="">
            <p:pic>
              <p:nvPicPr>
                <p:cNvPr id="481" name="Ink 480"/>
                <p:cNvPicPr/>
                <p:nvPr/>
              </p:nvPicPr>
              <p:blipFill>
                <a:blip r:embed="rId132"/>
                <a:stretch>
                  <a:fillRect/>
                </a:stretch>
              </p:blipFill>
              <p:spPr>
                <a:xfrm>
                  <a:off x="5200632" y="1370880"/>
                  <a:ext cx="417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1" name="Ink 60"/>
                <p14:cNvContentPartPr/>
                <p14:nvPr/>
              </p14:nvContentPartPr>
              <p14:xfrm>
                <a:off x="5227272" y="1398600"/>
                <a:ext cx="17640" cy="34920"/>
              </p14:xfrm>
            </p:contentPart>
          </mc:Choice>
          <mc:Fallback xmlns="">
            <p:pic>
              <p:nvPicPr>
                <p:cNvPr id="482" name="Ink 481"/>
                <p:cNvPicPr/>
                <p:nvPr/>
              </p:nvPicPr>
              <p:blipFill>
                <a:blip r:embed="rId134"/>
                <a:stretch>
                  <a:fillRect/>
                </a:stretch>
              </p:blipFill>
              <p:spPr>
                <a:xfrm>
                  <a:off x="5222952" y="1394280"/>
                  <a:ext cx="26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2" name="Ink 61"/>
                <p14:cNvContentPartPr/>
                <p14:nvPr/>
              </p14:nvContentPartPr>
              <p14:xfrm>
                <a:off x="5253552" y="1390320"/>
                <a:ext cx="22320" cy="41400"/>
              </p14:xfrm>
            </p:contentPart>
          </mc:Choice>
          <mc:Fallback xmlns="">
            <p:pic>
              <p:nvPicPr>
                <p:cNvPr id="483" name="Ink 482"/>
                <p:cNvPicPr/>
                <p:nvPr/>
              </p:nvPicPr>
              <p:blipFill>
                <a:blip r:embed="rId136"/>
                <a:stretch>
                  <a:fillRect/>
                </a:stretch>
              </p:blipFill>
              <p:spPr>
                <a:xfrm>
                  <a:off x="5245992" y="1382760"/>
                  <a:ext cx="370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3" name="Ink 62"/>
                <p14:cNvContentPartPr/>
                <p14:nvPr/>
              </p14:nvContentPartPr>
              <p14:xfrm>
                <a:off x="5283072" y="1386720"/>
                <a:ext cx="4680" cy="8640"/>
              </p14:xfrm>
            </p:contentPart>
          </mc:Choice>
          <mc:Fallback xmlns="">
            <p:pic>
              <p:nvPicPr>
                <p:cNvPr id="484" name="Ink 483"/>
                <p:cNvPicPr/>
                <p:nvPr/>
              </p:nvPicPr>
              <p:blipFill>
                <a:blip r:embed="rId138"/>
                <a:stretch>
                  <a:fillRect/>
                </a:stretch>
              </p:blipFill>
              <p:spPr>
                <a:xfrm>
                  <a:off x="5278392" y="1381680"/>
                  <a:ext cx="144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4" name="Ink 63"/>
                <p14:cNvContentPartPr/>
                <p14:nvPr/>
              </p14:nvContentPartPr>
              <p14:xfrm>
                <a:off x="5207112" y="1404000"/>
                <a:ext cx="22320" cy="73080"/>
              </p14:xfrm>
            </p:contentPart>
          </mc:Choice>
          <mc:Fallback xmlns="">
            <p:pic>
              <p:nvPicPr>
                <p:cNvPr id="485" name="Ink 484"/>
                <p:cNvPicPr/>
                <p:nvPr/>
              </p:nvPicPr>
              <p:blipFill>
                <a:blip r:embed="rId140"/>
                <a:stretch>
                  <a:fillRect/>
                </a:stretch>
              </p:blipFill>
              <p:spPr>
                <a:xfrm>
                  <a:off x="5200632" y="1399320"/>
                  <a:ext cx="33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5" name="Ink 64"/>
                <p14:cNvContentPartPr/>
                <p14:nvPr/>
              </p14:nvContentPartPr>
              <p14:xfrm>
                <a:off x="5200272" y="1439280"/>
                <a:ext cx="5760" cy="189000"/>
              </p14:xfrm>
            </p:contentPart>
          </mc:Choice>
          <mc:Fallback xmlns="">
            <p:pic>
              <p:nvPicPr>
                <p:cNvPr id="486" name="Ink 485"/>
                <p:cNvPicPr/>
                <p:nvPr/>
              </p:nvPicPr>
              <p:blipFill>
                <a:blip r:embed="rId142"/>
                <a:stretch>
                  <a:fillRect/>
                </a:stretch>
              </p:blipFill>
              <p:spPr>
                <a:xfrm>
                  <a:off x="5194512" y="1434600"/>
                  <a:ext cx="16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6" name="Ink 65"/>
                <p14:cNvContentPartPr/>
                <p14:nvPr/>
              </p14:nvContentPartPr>
              <p14:xfrm>
                <a:off x="5202432" y="1433160"/>
                <a:ext cx="10800" cy="362520"/>
              </p14:xfrm>
            </p:contentPart>
          </mc:Choice>
          <mc:Fallback xmlns="">
            <p:pic>
              <p:nvPicPr>
                <p:cNvPr id="487" name="Ink 486"/>
                <p:cNvPicPr/>
                <p:nvPr/>
              </p:nvPicPr>
              <p:blipFill>
                <a:blip r:embed="rId144"/>
                <a:stretch>
                  <a:fillRect/>
                </a:stretch>
              </p:blipFill>
              <p:spPr>
                <a:xfrm>
                  <a:off x="5197752" y="1428840"/>
                  <a:ext cx="212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7" name="Ink 66"/>
                <p14:cNvContentPartPr/>
                <p14:nvPr/>
              </p14:nvContentPartPr>
              <p14:xfrm>
                <a:off x="5196312" y="1495800"/>
                <a:ext cx="30240" cy="476640"/>
              </p14:xfrm>
            </p:contentPart>
          </mc:Choice>
          <mc:Fallback xmlns="">
            <p:pic>
              <p:nvPicPr>
                <p:cNvPr id="488" name="Ink 487"/>
                <p:cNvPicPr/>
                <p:nvPr/>
              </p:nvPicPr>
              <p:blipFill>
                <a:blip r:embed="rId146"/>
                <a:stretch>
                  <a:fillRect/>
                </a:stretch>
              </p:blipFill>
              <p:spPr>
                <a:xfrm>
                  <a:off x="5190192" y="1491480"/>
                  <a:ext cx="421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8" name="Ink 67"/>
                <p14:cNvContentPartPr/>
                <p14:nvPr/>
              </p14:nvContentPartPr>
              <p14:xfrm>
                <a:off x="5215752" y="1679400"/>
                <a:ext cx="11880" cy="303480"/>
              </p14:xfrm>
            </p:contentPart>
          </mc:Choice>
          <mc:Fallback xmlns="">
            <p:pic>
              <p:nvPicPr>
                <p:cNvPr id="489" name="Ink 488"/>
                <p:cNvPicPr/>
                <p:nvPr/>
              </p:nvPicPr>
              <p:blipFill>
                <a:blip r:embed="rId148"/>
                <a:stretch>
                  <a:fillRect/>
                </a:stretch>
              </p:blipFill>
              <p:spPr>
                <a:xfrm>
                  <a:off x="5209632" y="1675080"/>
                  <a:ext cx="223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9" name="Ink 68"/>
                <p14:cNvContentPartPr/>
                <p14:nvPr/>
              </p14:nvContentPartPr>
              <p14:xfrm>
                <a:off x="5217912" y="1820880"/>
                <a:ext cx="9720" cy="114480"/>
              </p14:xfrm>
            </p:contentPart>
          </mc:Choice>
          <mc:Fallback xmlns="">
            <p:pic>
              <p:nvPicPr>
                <p:cNvPr id="490" name="Ink 489"/>
                <p:cNvPicPr/>
                <p:nvPr/>
              </p:nvPicPr>
              <p:blipFill>
                <a:blip r:embed="rId150"/>
                <a:stretch>
                  <a:fillRect/>
                </a:stretch>
              </p:blipFill>
              <p:spPr>
                <a:xfrm>
                  <a:off x="5212872" y="1816560"/>
                  <a:ext cx="19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0" name="Ink 69"/>
                <p14:cNvContentPartPr/>
                <p14:nvPr/>
              </p14:nvContentPartPr>
              <p14:xfrm>
                <a:off x="5229432" y="1667880"/>
                <a:ext cx="60840" cy="276480"/>
              </p14:xfrm>
            </p:contentPart>
          </mc:Choice>
          <mc:Fallback xmlns="">
            <p:pic>
              <p:nvPicPr>
                <p:cNvPr id="491" name="Ink 490"/>
                <p:cNvPicPr/>
                <p:nvPr/>
              </p:nvPicPr>
              <p:blipFill>
                <a:blip r:embed="rId152"/>
                <a:stretch>
                  <a:fillRect/>
                </a:stretch>
              </p:blipFill>
              <p:spPr>
                <a:xfrm>
                  <a:off x="5224032" y="1663200"/>
                  <a:ext cx="709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1" name="Ink 70"/>
                <p14:cNvContentPartPr/>
                <p14:nvPr/>
              </p14:nvContentPartPr>
              <p14:xfrm>
                <a:off x="5256072" y="1456920"/>
                <a:ext cx="48600" cy="137520"/>
              </p14:xfrm>
            </p:contentPart>
          </mc:Choice>
          <mc:Fallback xmlns="">
            <p:pic>
              <p:nvPicPr>
                <p:cNvPr id="492" name="Ink 491"/>
                <p:cNvPicPr/>
                <p:nvPr/>
              </p:nvPicPr>
              <p:blipFill>
                <a:blip r:embed="rId154"/>
                <a:stretch>
                  <a:fillRect/>
                </a:stretch>
              </p:blipFill>
              <p:spPr>
                <a:xfrm>
                  <a:off x="5251032" y="1452240"/>
                  <a:ext cx="58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2" name="Ink 71"/>
                <p14:cNvContentPartPr/>
                <p14:nvPr/>
              </p14:nvContentPartPr>
              <p14:xfrm>
                <a:off x="5255352" y="1403640"/>
                <a:ext cx="92160" cy="160560"/>
              </p14:xfrm>
            </p:contentPart>
          </mc:Choice>
          <mc:Fallback xmlns="">
            <p:pic>
              <p:nvPicPr>
                <p:cNvPr id="493" name="Ink 492"/>
                <p:cNvPicPr/>
                <p:nvPr/>
              </p:nvPicPr>
              <p:blipFill>
                <a:blip r:embed="rId156"/>
                <a:stretch>
                  <a:fillRect/>
                </a:stretch>
              </p:blipFill>
              <p:spPr>
                <a:xfrm>
                  <a:off x="5248872" y="1398960"/>
                  <a:ext cx="10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3" name="Ink 72"/>
                <p14:cNvContentPartPr/>
                <p14:nvPr/>
              </p14:nvContentPartPr>
              <p14:xfrm>
                <a:off x="5232312" y="1406160"/>
                <a:ext cx="68400" cy="136440"/>
              </p14:xfrm>
            </p:contentPart>
          </mc:Choice>
          <mc:Fallback xmlns="">
            <p:pic>
              <p:nvPicPr>
                <p:cNvPr id="494" name="Ink 493"/>
                <p:cNvPicPr/>
                <p:nvPr/>
              </p:nvPicPr>
              <p:blipFill>
                <a:blip r:embed="rId158"/>
                <a:stretch>
                  <a:fillRect/>
                </a:stretch>
              </p:blipFill>
              <p:spPr>
                <a:xfrm>
                  <a:off x="5226912" y="1400400"/>
                  <a:ext cx="79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Ink 73"/>
                <p14:cNvContentPartPr/>
                <p14:nvPr/>
              </p14:nvContentPartPr>
              <p14:xfrm>
                <a:off x="5221512" y="1404000"/>
                <a:ext cx="53280" cy="129600"/>
              </p14:xfrm>
            </p:contentPart>
          </mc:Choice>
          <mc:Fallback xmlns="">
            <p:pic>
              <p:nvPicPr>
                <p:cNvPr id="495" name="Ink 494"/>
                <p:cNvPicPr/>
                <p:nvPr/>
              </p:nvPicPr>
              <p:blipFill>
                <a:blip r:embed="rId160"/>
                <a:stretch>
                  <a:fillRect/>
                </a:stretch>
              </p:blipFill>
              <p:spPr>
                <a:xfrm>
                  <a:off x="5213952" y="1398600"/>
                  <a:ext cx="65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5" name="Ink 74"/>
                <p14:cNvContentPartPr/>
                <p14:nvPr/>
              </p14:nvContentPartPr>
              <p14:xfrm>
                <a:off x="5221152" y="1375560"/>
                <a:ext cx="55800" cy="10080"/>
              </p14:xfrm>
            </p:contentPart>
          </mc:Choice>
          <mc:Fallback xmlns="">
            <p:pic>
              <p:nvPicPr>
                <p:cNvPr id="496" name="Ink 495"/>
                <p:cNvPicPr/>
                <p:nvPr/>
              </p:nvPicPr>
              <p:blipFill>
                <a:blip r:embed="rId162"/>
                <a:stretch>
                  <a:fillRect/>
                </a:stretch>
              </p:blipFill>
              <p:spPr>
                <a:xfrm>
                  <a:off x="5216112" y="1370160"/>
                  <a:ext cx="662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6" name="Ink 75"/>
                <p14:cNvContentPartPr/>
                <p14:nvPr/>
              </p14:nvContentPartPr>
              <p14:xfrm>
                <a:off x="5256432" y="1385280"/>
                <a:ext cx="21600" cy="7200"/>
              </p14:xfrm>
            </p:contentPart>
          </mc:Choice>
          <mc:Fallback xmlns="">
            <p:pic>
              <p:nvPicPr>
                <p:cNvPr id="497" name="Ink 496"/>
                <p:cNvPicPr/>
                <p:nvPr/>
              </p:nvPicPr>
              <p:blipFill>
                <a:blip r:embed="rId164"/>
                <a:stretch>
                  <a:fillRect/>
                </a:stretch>
              </p:blipFill>
              <p:spPr>
                <a:xfrm>
                  <a:off x="5251392" y="1380600"/>
                  <a:ext cx="313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77" name="Ink 76"/>
                <p14:cNvContentPartPr/>
                <p14:nvPr/>
              </p14:nvContentPartPr>
              <p14:xfrm>
                <a:off x="5197392" y="2088360"/>
                <a:ext cx="4320" cy="97920"/>
              </p14:xfrm>
            </p:contentPart>
          </mc:Choice>
          <mc:Fallback xmlns="">
            <p:pic>
              <p:nvPicPr>
                <p:cNvPr id="498" name="Ink 497"/>
                <p:cNvPicPr/>
                <p:nvPr/>
              </p:nvPicPr>
              <p:blipFill>
                <a:blip r:embed="rId166"/>
                <a:stretch>
                  <a:fillRect/>
                </a:stretch>
              </p:blipFill>
              <p:spPr>
                <a:xfrm>
                  <a:off x="5193072" y="2084040"/>
                  <a:ext cx="133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8" name="Ink 77"/>
                <p14:cNvContentPartPr/>
                <p14:nvPr/>
              </p14:nvContentPartPr>
              <p14:xfrm>
                <a:off x="5210352" y="2091240"/>
                <a:ext cx="7200" cy="183600"/>
              </p14:xfrm>
            </p:contentPart>
          </mc:Choice>
          <mc:Fallback xmlns="">
            <p:pic>
              <p:nvPicPr>
                <p:cNvPr id="499" name="Ink 498"/>
                <p:cNvPicPr/>
                <p:nvPr/>
              </p:nvPicPr>
              <p:blipFill>
                <a:blip r:embed="rId168"/>
                <a:stretch>
                  <a:fillRect/>
                </a:stretch>
              </p:blipFill>
              <p:spPr>
                <a:xfrm>
                  <a:off x="5203872" y="2086200"/>
                  <a:ext cx="19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9" name="Ink 78"/>
                <p14:cNvContentPartPr/>
                <p14:nvPr/>
              </p14:nvContentPartPr>
              <p14:xfrm>
                <a:off x="5214672" y="2109960"/>
                <a:ext cx="7200" cy="306360"/>
              </p14:xfrm>
            </p:contentPart>
          </mc:Choice>
          <mc:Fallback xmlns="">
            <p:pic>
              <p:nvPicPr>
                <p:cNvPr id="500" name="Ink 499"/>
                <p:cNvPicPr/>
                <p:nvPr/>
              </p:nvPicPr>
              <p:blipFill>
                <a:blip r:embed="rId170"/>
                <a:stretch>
                  <a:fillRect/>
                </a:stretch>
              </p:blipFill>
              <p:spPr>
                <a:xfrm>
                  <a:off x="5207112" y="2105280"/>
                  <a:ext cx="208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80" name="Ink 79"/>
                <p14:cNvContentPartPr/>
                <p14:nvPr/>
              </p14:nvContentPartPr>
              <p14:xfrm>
                <a:off x="5216472" y="2211120"/>
                <a:ext cx="4320" cy="310320"/>
              </p14:xfrm>
            </p:contentPart>
          </mc:Choice>
          <mc:Fallback xmlns="">
            <p:pic>
              <p:nvPicPr>
                <p:cNvPr id="501" name="Ink 500"/>
                <p:cNvPicPr/>
                <p:nvPr/>
              </p:nvPicPr>
              <p:blipFill>
                <a:blip r:embed="rId172"/>
                <a:stretch>
                  <a:fillRect/>
                </a:stretch>
              </p:blipFill>
              <p:spPr>
                <a:xfrm>
                  <a:off x="5210712" y="2206800"/>
                  <a:ext cx="162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1" name="Ink 80"/>
                <p14:cNvContentPartPr/>
                <p14:nvPr/>
              </p14:nvContentPartPr>
              <p14:xfrm>
                <a:off x="5210712" y="2293920"/>
                <a:ext cx="5400" cy="250200"/>
              </p14:xfrm>
            </p:contentPart>
          </mc:Choice>
          <mc:Fallback xmlns="">
            <p:pic>
              <p:nvPicPr>
                <p:cNvPr id="502" name="Ink 501"/>
                <p:cNvPicPr/>
                <p:nvPr/>
              </p:nvPicPr>
              <p:blipFill>
                <a:blip r:embed="rId174"/>
                <a:stretch>
                  <a:fillRect/>
                </a:stretch>
              </p:blipFill>
              <p:spPr>
                <a:xfrm>
                  <a:off x="5203872" y="2289960"/>
                  <a:ext cx="187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2" name="Ink 81"/>
                <p14:cNvContentPartPr/>
                <p14:nvPr/>
              </p14:nvContentPartPr>
              <p14:xfrm>
                <a:off x="5199552" y="2323800"/>
                <a:ext cx="9000" cy="312480"/>
              </p14:xfrm>
            </p:contentPart>
          </mc:Choice>
          <mc:Fallback xmlns="">
            <p:pic>
              <p:nvPicPr>
                <p:cNvPr id="503" name="Ink 502"/>
                <p:cNvPicPr/>
                <p:nvPr/>
              </p:nvPicPr>
              <p:blipFill>
                <a:blip r:embed="rId176"/>
                <a:stretch>
                  <a:fillRect/>
                </a:stretch>
              </p:blipFill>
              <p:spPr>
                <a:xfrm>
                  <a:off x="5194512" y="2319480"/>
                  <a:ext cx="208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3" name="Ink 82"/>
                <p14:cNvContentPartPr/>
                <p14:nvPr/>
              </p14:nvContentPartPr>
              <p14:xfrm>
                <a:off x="5201352" y="2468520"/>
                <a:ext cx="5040" cy="219600"/>
              </p14:xfrm>
            </p:contentPart>
          </mc:Choice>
          <mc:Fallback xmlns="">
            <p:pic>
              <p:nvPicPr>
                <p:cNvPr id="504" name="Ink 503"/>
                <p:cNvPicPr/>
                <p:nvPr/>
              </p:nvPicPr>
              <p:blipFill>
                <a:blip r:embed="rId178"/>
                <a:stretch>
                  <a:fillRect/>
                </a:stretch>
              </p:blipFill>
              <p:spPr>
                <a:xfrm>
                  <a:off x="5195952" y="2464200"/>
                  <a:ext cx="158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Ink 83"/>
                <p14:cNvContentPartPr/>
                <p14:nvPr/>
              </p14:nvContentPartPr>
              <p14:xfrm>
                <a:off x="5150232" y="2074680"/>
                <a:ext cx="10440" cy="48960"/>
              </p14:xfrm>
            </p:contentPart>
          </mc:Choice>
          <mc:Fallback xmlns="">
            <p:pic>
              <p:nvPicPr>
                <p:cNvPr id="505" name="Ink 504"/>
                <p:cNvPicPr/>
                <p:nvPr/>
              </p:nvPicPr>
              <p:blipFill>
                <a:blip r:embed="rId180"/>
                <a:stretch>
                  <a:fillRect/>
                </a:stretch>
              </p:blipFill>
              <p:spPr>
                <a:xfrm>
                  <a:off x="5145552" y="2069280"/>
                  <a:ext cx="205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85" name="Ink 84"/>
                <p14:cNvContentPartPr/>
                <p14:nvPr/>
              </p14:nvContentPartPr>
              <p14:xfrm>
                <a:off x="5155632" y="2084040"/>
                <a:ext cx="2520" cy="63720"/>
              </p14:xfrm>
            </p:contentPart>
          </mc:Choice>
          <mc:Fallback xmlns="">
            <p:pic>
              <p:nvPicPr>
                <p:cNvPr id="506" name="Ink 505"/>
                <p:cNvPicPr/>
                <p:nvPr/>
              </p:nvPicPr>
              <p:blipFill>
                <a:blip r:embed="rId182"/>
                <a:stretch>
                  <a:fillRect/>
                </a:stretch>
              </p:blipFill>
              <p:spPr>
                <a:xfrm>
                  <a:off x="5151312" y="2079720"/>
                  <a:ext cx="11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86" name="Ink 85"/>
                <p14:cNvContentPartPr/>
                <p14:nvPr/>
              </p14:nvContentPartPr>
              <p14:xfrm>
                <a:off x="5264352" y="1522440"/>
                <a:ext cx="64800" cy="183240"/>
              </p14:xfrm>
            </p:contentPart>
          </mc:Choice>
          <mc:Fallback xmlns="">
            <p:pic>
              <p:nvPicPr>
                <p:cNvPr id="507" name="Ink 506"/>
                <p:cNvPicPr/>
                <p:nvPr/>
              </p:nvPicPr>
              <p:blipFill>
                <a:blip r:embed="rId184"/>
                <a:stretch>
                  <a:fillRect/>
                </a:stretch>
              </p:blipFill>
              <p:spPr>
                <a:xfrm>
                  <a:off x="5251032" y="1512000"/>
                  <a:ext cx="878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7" name="Ink 86"/>
                <p14:cNvContentPartPr/>
                <p14:nvPr/>
              </p14:nvContentPartPr>
              <p14:xfrm>
                <a:off x="5244192" y="1496520"/>
                <a:ext cx="106560" cy="202320"/>
              </p14:xfrm>
            </p:contentPart>
          </mc:Choice>
          <mc:Fallback xmlns="">
            <p:pic>
              <p:nvPicPr>
                <p:cNvPr id="508" name="Ink 507"/>
                <p:cNvPicPr/>
                <p:nvPr/>
              </p:nvPicPr>
              <p:blipFill>
                <a:blip r:embed="rId186"/>
                <a:stretch>
                  <a:fillRect/>
                </a:stretch>
              </p:blipFill>
              <p:spPr>
                <a:xfrm>
                  <a:off x="5231592" y="1484280"/>
                  <a:ext cx="131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8" name="Ink 87"/>
                <p14:cNvContentPartPr/>
                <p14:nvPr/>
              </p14:nvContentPartPr>
              <p14:xfrm>
                <a:off x="5233392" y="1453680"/>
                <a:ext cx="122760" cy="208080"/>
              </p14:xfrm>
            </p:contentPart>
          </mc:Choice>
          <mc:Fallback xmlns="">
            <p:pic>
              <p:nvPicPr>
                <p:cNvPr id="509" name="Ink 508"/>
                <p:cNvPicPr/>
                <p:nvPr/>
              </p:nvPicPr>
              <p:blipFill>
                <a:blip r:embed="rId188"/>
                <a:stretch>
                  <a:fillRect/>
                </a:stretch>
              </p:blipFill>
              <p:spPr>
                <a:xfrm>
                  <a:off x="5217912" y="1442160"/>
                  <a:ext cx="1497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9" name="Ink 88"/>
                <p14:cNvContentPartPr/>
                <p14:nvPr/>
              </p14:nvContentPartPr>
              <p14:xfrm>
                <a:off x="5232312" y="1454760"/>
                <a:ext cx="115200" cy="187560"/>
              </p14:xfrm>
            </p:contentPart>
          </mc:Choice>
          <mc:Fallback xmlns="">
            <p:pic>
              <p:nvPicPr>
                <p:cNvPr id="510" name="Ink 509"/>
                <p:cNvPicPr/>
                <p:nvPr/>
              </p:nvPicPr>
              <p:blipFill>
                <a:blip r:embed="rId190"/>
                <a:stretch>
                  <a:fillRect/>
                </a:stretch>
              </p:blipFill>
              <p:spPr>
                <a:xfrm>
                  <a:off x="5220432" y="1443600"/>
                  <a:ext cx="138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0" name="Ink 89"/>
                <p14:cNvContentPartPr/>
                <p14:nvPr/>
              </p14:nvContentPartPr>
              <p14:xfrm>
                <a:off x="5217552" y="1434240"/>
                <a:ext cx="131400" cy="194760"/>
              </p14:xfrm>
            </p:contentPart>
          </mc:Choice>
          <mc:Fallback xmlns="">
            <p:pic>
              <p:nvPicPr>
                <p:cNvPr id="511" name="Ink 510"/>
                <p:cNvPicPr/>
                <p:nvPr/>
              </p:nvPicPr>
              <p:blipFill>
                <a:blip r:embed="rId192"/>
                <a:stretch>
                  <a:fillRect/>
                </a:stretch>
              </p:blipFill>
              <p:spPr>
                <a:xfrm>
                  <a:off x="5201712" y="1420920"/>
                  <a:ext cx="159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1" name="Ink 90"/>
                <p14:cNvContentPartPr/>
                <p14:nvPr/>
              </p14:nvContentPartPr>
              <p14:xfrm>
                <a:off x="5229792" y="1427400"/>
                <a:ext cx="106560" cy="169920"/>
              </p14:xfrm>
            </p:contentPart>
          </mc:Choice>
          <mc:Fallback xmlns="">
            <p:pic>
              <p:nvPicPr>
                <p:cNvPr id="512" name="Ink 511"/>
                <p:cNvPicPr/>
                <p:nvPr/>
              </p:nvPicPr>
              <p:blipFill>
                <a:blip r:embed="rId194"/>
                <a:stretch>
                  <a:fillRect/>
                </a:stretch>
              </p:blipFill>
              <p:spPr>
                <a:xfrm>
                  <a:off x="5215032" y="1415520"/>
                  <a:ext cx="1332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92" name="Ink 91"/>
                <p14:cNvContentPartPr/>
                <p14:nvPr/>
              </p14:nvContentPartPr>
              <p14:xfrm>
                <a:off x="5221512" y="1410120"/>
                <a:ext cx="83520" cy="166320"/>
              </p14:xfrm>
            </p:contentPart>
          </mc:Choice>
          <mc:Fallback xmlns="">
            <p:pic>
              <p:nvPicPr>
                <p:cNvPr id="513" name="Ink 512"/>
                <p:cNvPicPr/>
                <p:nvPr/>
              </p:nvPicPr>
              <p:blipFill>
                <a:blip r:embed="rId196"/>
                <a:stretch>
                  <a:fillRect/>
                </a:stretch>
              </p:blipFill>
              <p:spPr>
                <a:xfrm>
                  <a:off x="5205672" y="1398240"/>
                  <a:ext cx="1123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93" name="Ink 92"/>
                <p14:cNvContentPartPr/>
                <p14:nvPr/>
              </p14:nvContentPartPr>
              <p14:xfrm>
                <a:off x="5221152" y="1400400"/>
                <a:ext cx="51480" cy="9000"/>
              </p14:xfrm>
            </p:contentPart>
          </mc:Choice>
          <mc:Fallback xmlns="">
            <p:pic>
              <p:nvPicPr>
                <p:cNvPr id="514" name="Ink 513"/>
                <p:cNvPicPr/>
                <p:nvPr/>
              </p:nvPicPr>
              <p:blipFill>
                <a:blip r:embed="rId198"/>
                <a:stretch>
                  <a:fillRect/>
                </a:stretch>
              </p:blipFill>
              <p:spPr>
                <a:xfrm>
                  <a:off x="5209272" y="1390320"/>
                  <a:ext cx="73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4" name="Ink 93"/>
                <p14:cNvContentPartPr/>
                <p14:nvPr/>
              </p14:nvContentPartPr>
              <p14:xfrm>
                <a:off x="5239152" y="1393560"/>
                <a:ext cx="54360" cy="6840"/>
              </p14:xfrm>
            </p:contentPart>
          </mc:Choice>
          <mc:Fallback xmlns="">
            <p:pic>
              <p:nvPicPr>
                <p:cNvPr id="515" name="Ink 514"/>
                <p:cNvPicPr/>
                <p:nvPr/>
              </p:nvPicPr>
              <p:blipFill>
                <a:blip r:embed="rId200"/>
                <a:stretch>
                  <a:fillRect/>
                </a:stretch>
              </p:blipFill>
              <p:spPr>
                <a:xfrm>
                  <a:off x="5230872" y="1382760"/>
                  <a:ext cx="72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95" name="Ink 94"/>
                <p14:cNvContentPartPr/>
                <p14:nvPr/>
              </p14:nvContentPartPr>
              <p14:xfrm>
                <a:off x="5282712" y="1469160"/>
                <a:ext cx="89640" cy="243000"/>
              </p14:xfrm>
            </p:contentPart>
          </mc:Choice>
          <mc:Fallback xmlns="">
            <p:pic>
              <p:nvPicPr>
                <p:cNvPr id="516" name="Ink 515"/>
                <p:cNvPicPr/>
                <p:nvPr/>
              </p:nvPicPr>
              <p:blipFill>
                <a:blip r:embed="rId202"/>
                <a:stretch>
                  <a:fillRect/>
                </a:stretch>
              </p:blipFill>
              <p:spPr>
                <a:xfrm>
                  <a:off x="5269752" y="1459440"/>
                  <a:ext cx="1123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96" name="Ink 95"/>
                <p14:cNvContentPartPr/>
                <p14:nvPr/>
              </p14:nvContentPartPr>
              <p14:xfrm>
                <a:off x="5272992" y="1562760"/>
                <a:ext cx="84960" cy="184680"/>
              </p14:xfrm>
            </p:contentPart>
          </mc:Choice>
          <mc:Fallback xmlns="">
            <p:pic>
              <p:nvPicPr>
                <p:cNvPr id="517" name="Ink 516"/>
                <p:cNvPicPr/>
                <p:nvPr/>
              </p:nvPicPr>
              <p:blipFill>
                <a:blip r:embed="rId204"/>
                <a:stretch>
                  <a:fillRect/>
                </a:stretch>
              </p:blipFill>
              <p:spPr>
                <a:xfrm>
                  <a:off x="5259312" y="1551960"/>
                  <a:ext cx="109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97" name="Ink 96"/>
                <p14:cNvContentPartPr/>
                <p14:nvPr/>
              </p14:nvContentPartPr>
              <p14:xfrm>
                <a:off x="5269752" y="1595160"/>
                <a:ext cx="95400" cy="178920"/>
              </p14:xfrm>
            </p:contentPart>
          </mc:Choice>
          <mc:Fallback xmlns="">
            <p:pic>
              <p:nvPicPr>
                <p:cNvPr id="518" name="Ink 517"/>
                <p:cNvPicPr/>
                <p:nvPr/>
              </p:nvPicPr>
              <p:blipFill>
                <a:blip r:embed="rId206"/>
                <a:stretch>
                  <a:fillRect/>
                </a:stretch>
              </p:blipFill>
              <p:spPr>
                <a:xfrm>
                  <a:off x="5257512" y="1584360"/>
                  <a:ext cx="1184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98" name="Ink 97"/>
                <p14:cNvContentPartPr/>
                <p14:nvPr/>
              </p14:nvContentPartPr>
              <p14:xfrm>
                <a:off x="5261472" y="1647000"/>
                <a:ext cx="87480" cy="146520"/>
              </p14:xfrm>
            </p:contentPart>
          </mc:Choice>
          <mc:Fallback xmlns="">
            <p:pic>
              <p:nvPicPr>
                <p:cNvPr id="519" name="Ink 518"/>
                <p:cNvPicPr/>
                <p:nvPr/>
              </p:nvPicPr>
              <p:blipFill>
                <a:blip r:embed="rId208"/>
                <a:stretch>
                  <a:fillRect/>
                </a:stretch>
              </p:blipFill>
              <p:spPr>
                <a:xfrm>
                  <a:off x="5251032" y="1639080"/>
                  <a:ext cx="105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99" name="Ink 98"/>
                <p14:cNvContentPartPr/>
                <p14:nvPr/>
              </p14:nvContentPartPr>
              <p14:xfrm>
                <a:off x="5226192" y="1612440"/>
                <a:ext cx="84240" cy="243720"/>
              </p14:xfrm>
            </p:contentPart>
          </mc:Choice>
          <mc:Fallback xmlns="">
            <p:pic>
              <p:nvPicPr>
                <p:cNvPr id="520" name="Ink 519"/>
                <p:cNvPicPr/>
                <p:nvPr/>
              </p:nvPicPr>
              <p:blipFill>
                <a:blip r:embed="rId210"/>
                <a:stretch>
                  <a:fillRect/>
                </a:stretch>
              </p:blipFill>
              <p:spPr>
                <a:xfrm>
                  <a:off x="5213592" y="1603440"/>
                  <a:ext cx="1058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00" name="Ink 99"/>
                <p14:cNvContentPartPr/>
                <p14:nvPr/>
              </p14:nvContentPartPr>
              <p14:xfrm>
                <a:off x="5208192" y="1593360"/>
                <a:ext cx="56160" cy="276840"/>
              </p14:xfrm>
            </p:contentPart>
          </mc:Choice>
          <mc:Fallback xmlns="">
            <p:pic>
              <p:nvPicPr>
                <p:cNvPr id="521" name="Ink 520"/>
                <p:cNvPicPr/>
                <p:nvPr/>
              </p:nvPicPr>
              <p:blipFill>
                <a:blip r:embed="rId212"/>
                <a:stretch>
                  <a:fillRect/>
                </a:stretch>
              </p:blipFill>
              <p:spPr>
                <a:xfrm>
                  <a:off x="5195232" y="1583280"/>
                  <a:ext cx="788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1" name="Ink 100"/>
                <p14:cNvContentPartPr/>
                <p14:nvPr/>
              </p14:nvContentPartPr>
              <p14:xfrm>
                <a:off x="5215752" y="1562400"/>
                <a:ext cx="11520" cy="243720"/>
              </p14:xfrm>
            </p:contentPart>
          </mc:Choice>
          <mc:Fallback xmlns="">
            <p:pic>
              <p:nvPicPr>
                <p:cNvPr id="522" name="Ink 521"/>
                <p:cNvPicPr/>
                <p:nvPr/>
              </p:nvPicPr>
              <p:blipFill>
                <a:blip r:embed="rId214"/>
                <a:stretch>
                  <a:fillRect/>
                </a:stretch>
              </p:blipFill>
              <p:spPr>
                <a:xfrm>
                  <a:off x="5204952" y="1552680"/>
                  <a:ext cx="324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02" name="Ink 101"/>
                <p14:cNvContentPartPr/>
                <p14:nvPr/>
              </p14:nvContentPartPr>
              <p14:xfrm>
                <a:off x="5209632" y="1606680"/>
                <a:ext cx="2520" cy="214560"/>
              </p14:xfrm>
            </p:contentPart>
          </mc:Choice>
          <mc:Fallback xmlns="">
            <p:pic>
              <p:nvPicPr>
                <p:cNvPr id="523" name="Ink 522"/>
                <p:cNvPicPr/>
                <p:nvPr/>
              </p:nvPicPr>
              <p:blipFill>
                <a:blip r:embed="rId216"/>
                <a:stretch>
                  <a:fillRect/>
                </a:stretch>
              </p:blipFill>
              <p:spPr>
                <a:xfrm>
                  <a:off x="5198832" y="1597320"/>
                  <a:ext cx="24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03" name="Ink 102"/>
                <p14:cNvContentPartPr/>
                <p14:nvPr/>
              </p14:nvContentPartPr>
              <p14:xfrm>
                <a:off x="5251392" y="1689480"/>
                <a:ext cx="13320" cy="93960"/>
              </p14:xfrm>
            </p:contentPart>
          </mc:Choice>
          <mc:Fallback xmlns="">
            <p:pic>
              <p:nvPicPr>
                <p:cNvPr id="524" name="Ink 523"/>
                <p:cNvPicPr/>
                <p:nvPr/>
              </p:nvPicPr>
              <p:blipFill>
                <a:blip r:embed="rId218"/>
                <a:stretch>
                  <a:fillRect/>
                </a:stretch>
              </p:blipFill>
              <p:spPr>
                <a:xfrm>
                  <a:off x="5243112" y="1681200"/>
                  <a:ext cx="29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04" name="Ink 103"/>
                <p14:cNvContentPartPr/>
                <p14:nvPr/>
              </p14:nvContentPartPr>
              <p14:xfrm>
                <a:off x="5228352" y="1719360"/>
                <a:ext cx="38880" cy="175680"/>
              </p14:xfrm>
            </p:contentPart>
          </mc:Choice>
          <mc:Fallback xmlns="">
            <p:pic>
              <p:nvPicPr>
                <p:cNvPr id="525" name="Ink 524"/>
                <p:cNvPicPr/>
                <p:nvPr/>
              </p:nvPicPr>
              <p:blipFill>
                <a:blip r:embed="rId220"/>
                <a:stretch>
                  <a:fillRect/>
                </a:stretch>
              </p:blipFill>
              <p:spPr>
                <a:xfrm>
                  <a:off x="5219712" y="1710720"/>
                  <a:ext cx="56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05" name="Ink 104"/>
                <p14:cNvContentPartPr/>
                <p14:nvPr/>
              </p14:nvContentPartPr>
              <p14:xfrm>
                <a:off x="5227272" y="1677960"/>
                <a:ext cx="66600" cy="215640"/>
              </p14:xfrm>
            </p:contentPart>
          </mc:Choice>
          <mc:Fallback xmlns="">
            <p:pic>
              <p:nvPicPr>
                <p:cNvPr id="526" name="Ink 525"/>
                <p:cNvPicPr/>
                <p:nvPr/>
              </p:nvPicPr>
              <p:blipFill>
                <a:blip r:embed="rId222"/>
                <a:stretch>
                  <a:fillRect/>
                </a:stretch>
              </p:blipFill>
              <p:spPr>
                <a:xfrm>
                  <a:off x="5217912" y="1668960"/>
                  <a:ext cx="84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06" name="Ink 105"/>
                <p14:cNvContentPartPr/>
                <p14:nvPr/>
              </p14:nvContentPartPr>
              <p14:xfrm>
                <a:off x="5265072" y="1638000"/>
                <a:ext cx="77040" cy="146520"/>
              </p14:xfrm>
            </p:contentPart>
          </mc:Choice>
          <mc:Fallback xmlns="">
            <p:pic>
              <p:nvPicPr>
                <p:cNvPr id="527" name="Ink 526"/>
                <p:cNvPicPr/>
                <p:nvPr/>
              </p:nvPicPr>
              <p:blipFill>
                <a:blip r:embed="rId224"/>
                <a:stretch>
                  <a:fillRect/>
                </a:stretch>
              </p:blipFill>
              <p:spPr>
                <a:xfrm>
                  <a:off x="5256792" y="1629000"/>
                  <a:ext cx="943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07" name="Ink 106"/>
                <p14:cNvContentPartPr/>
                <p14:nvPr/>
              </p14:nvContentPartPr>
              <p14:xfrm>
                <a:off x="5231232" y="1648080"/>
                <a:ext cx="119160" cy="213480"/>
              </p14:xfrm>
            </p:contentPart>
          </mc:Choice>
          <mc:Fallback xmlns="">
            <p:pic>
              <p:nvPicPr>
                <p:cNvPr id="528" name="Ink 527"/>
                <p:cNvPicPr/>
                <p:nvPr/>
              </p:nvPicPr>
              <p:blipFill>
                <a:blip r:embed="rId226"/>
                <a:stretch>
                  <a:fillRect/>
                </a:stretch>
              </p:blipFill>
              <p:spPr>
                <a:xfrm>
                  <a:off x="5221512" y="1639440"/>
                  <a:ext cx="1375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08" name="Ink 107"/>
                <p14:cNvContentPartPr/>
                <p14:nvPr/>
              </p14:nvContentPartPr>
              <p14:xfrm>
                <a:off x="5209272" y="1907280"/>
                <a:ext cx="9000" cy="120600"/>
              </p14:xfrm>
            </p:contentPart>
          </mc:Choice>
          <mc:Fallback xmlns="">
            <p:pic>
              <p:nvPicPr>
                <p:cNvPr id="529" name="Ink 528"/>
                <p:cNvPicPr/>
                <p:nvPr/>
              </p:nvPicPr>
              <p:blipFill>
                <a:blip r:embed="rId228"/>
                <a:stretch>
                  <a:fillRect/>
                </a:stretch>
              </p:blipFill>
              <p:spPr>
                <a:xfrm>
                  <a:off x="5199192" y="1899000"/>
                  <a:ext cx="273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09" name="Ink 108"/>
                <p14:cNvContentPartPr/>
                <p14:nvPr/>
              </p14:nvContentPartPr>
              <p14:xfrm>
                <a:off x="5224392" y="1911960"/>
                <a:ext cx="9360" cy="142560"/>
              </p14:xfrm>
            </p:contentPart>
          </mc:Choice>
          <mc:Fallback xmlns="">
            <p:pic>
              <p:nvPicPr>
                <p:cNvPr id="530" name="Ink 529"/>
                <p:cNvPicPr/>
                <p:nvPr/>
              </p:nvPicPr>
              <p:blipFill>
                <a:blip r:embed="rId230"/>
                <a:stretch>
                  <a:fillRect/>
                </a:stretch>
              </p:blipFill>
              <p:spPr>
                <a:xfrm>
                  <a:off x="5214312" y="1903320"/>
                  <a:ext cx="28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0" name="Ink 109"/>
                <p14:cNvContentPartPr/>
                <p14:nvPr/>
              </p14:nvContentPartPr>
              <p14:xfrm>
                <a:off x="5214312" y="2086560"/>
                <a:ext cx="8640" cy="154440"/>
              </p14:xfrm>
            </p:contentPart>
          </mc:Choice>
          <mc:Fallback xmlns="">
            <p:pic>
              <p:nvPicPr>
                <p:cNvPr id="531" name="Ink 530"/>
                <p:cNvPicPr/>
                <p:nvPr/>
              </p:nvPicPr>
              <p:blipFill>
                <a:blip r:embed="rId232"/>
                <a:stretch>
                  <a:fillRect/>
                </a:stretch>
              </p:blipFill>
              <p:spPr>
                <a:xfrm>
                  <a:off x="5204592" y="2077920"/>
                  <a:ext cx="27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11" name="Ink 110"/>
                <p14:cNvContentPartPr/>
                <p14:nvPr/>
              </p14:nvContentPartPr>
              <p14:xfrm>
                <a:off x="5218992" y="2151000"/>
                <a:ext cx="9720" cy="217800"/>
              </p14:xfrm>
            </p:contentPart>
          </mc:Choice>
          <mc:Fallback xmlns="">
            <p:pic>
              <p:nvPicPr>
                <p:cNvPr id="532" name="Ink 531"/>
                <p:cNvPicPr/>
                <p:nvPr/>
              </p:nvPicPr>
              <p:blipFill>
                <a:blip r:embed="rId234"/>
                <a:stretch>
                  <a:fillRect/>
                </a:stretch>
              </p:blipFill>
              <p:spPr>
                <a:xfrm>
                  <a:off x="5207832" y="2142360"/>
                  <a:ext cx="313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2" name="Ink 111"/>
                <p14:cNvContentPartPr/>
                <p14:nvPr/>
              </p14:nvContentPartPr>
              <p14:xfrm>
                <a:off x="5233752" y="2336760"/>
                <a:ext cx="14760" cy="239400"/>
              </p14:xfrm>
            </p:contentPart>
          </mc:Choice>
          <mc:Fallback xmlns="">
            <p:pic>
              <p:nvPicPr>
                <p:cNvPr id="533" name="Ink 532"/>
                <p:cNvPicPr/>
                <p:nvPr/>
              </p:nvPicPr>
              <p:blipFill>
                <a:blip r:embed="rId236"/>
                <a:stretch>
                  <a:fillRect/>
                </a:stretch>
              </p:blipFill>
              <p:spPr>
                <a:xfrm>
                  <a:off x="5223672" y="2328120"/>
                  <a:ext cx="34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3" name="Ink 112"/>
                <p14:cNvContentPartPr/>
                <p14:nvPr/>
              </p14:nvContentPartPr>
              <p14:xfrm>
                <a:off x="5237712" y="2369160"/>
                <a:ext cx="9000" cy="277920"/>
              </p14:xfrm>
            </p:contentPart>
          </mc:Choice>
          <mc:Fallback xmlns="">
            <p:pic>
              <p:nvPicPr>
                <p:cNvPr id="534" name="Ink 533"/>
                <p:cNvPicPr/>
                <p:nvPr/>
              </p:nvPicPr>
              <p:blipFill>
                <a:blip r:embed="rId238"/>
                <a:stretch>
                  <a:fillRect/>
                </a:stretch>
              </p:blipFill>
              <p:spPr>
                <a:xfrm>
                  <a:off x="5222232" y="2360520"/>
                  <a:ext cx="370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14" name="Ink 113"/>
                <p14:cNvContentPartPr/>
                <p14:nvPr/>
              </p14:nvContentPartPr>
              <p14:xfrm>
                <a:off x="5231232" y="2458080"/>
                <a:ext cx="8640" cy="224280"/>
              </p14:xfrm>
            </p:contentPart>
          </mc:Choice>
          <mc:Fallback xmlns="">
            <p:pic>
              <p:nvPicPr>
                <p:cNvPr id="535" name="Ink 534"/>
                <p:cNvPicPr/>
                <p:nvPr/>
              </p:nvPicPr>
              <p:blipFill>
                <a:blip r:embed="rId240"/>
                <a:stretch>
                  <a:fillRect/>
                </a:stretch>
              </p:blipFill>
              <p:spPr>
                <a:xfrm>
                  <a:off x="5217192" y="2449080"/>
                  <a:ext cx="363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5" name="Ink 114"/>
                <p14:cNvContentPartPr/>
                <p14:nvPr/>
              </p14:nvContentPartPr>
              <p14:xfrm>
                <a:off x="5218992" y="2526120"/>
                <a:ext cx="46440" cy="145800"/>
              </p14:xfrm>
            </p:contentPart>
          </mc:Choice>
          <mc:Fallback xmlns="">
            <p:pic>
              <p:nvPicPr>
                <p:cNvPr id="536" name="Ink 535"/>
                <p:cNvPicPr/>
                <p:nvPr/>
              </p:nvPicPr>
              <p:blipFill>
                <a:blip r:embed="rId242"/>
                <a:stretch>
                  <a:fillRect/>
                </a:stretch>
              </p:blipFill>
              <p:spPr>
                <a:xfrm>
                  <a:off x="5204952" y="2513520"/>
                  <a:ext cx="73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16" name="Ink 115"/>
                <p14:cNvContentPartPr/>
                <p14:nvPr/>
              </p14:nvContentPartPr>
              <p14:xfrm>
                <a:off x="5213232" y="2201040"/>
                <a:ext cx="100800" cy="455040"/>
              </p14:xfrm>
            </p:contentPart>
          </mc:Choice>
          <mc:Fallback xmlns="">
            <p:pic>
              <p:nvPicPr>
                <p:cNvPr id="537" name="Ink 536"/>
                <p:cNvPicPr/>
                <p:nvPr/>
              </p:nvPicPr>
              <p:blipFill>
                <a:blip r:embed="rId244"/>
                <a:stretch>
                  <a:fillRect/>
                </a:stretch>
              </p:blipFill>
              <p:spPr>
                <a:xfrm>
                  <a:off x="5200632" y="2188800"/>
                  <a:ext cx="12456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17" name="Ink 116"/>
                <p14:cNvContentPartPr/>
                <p14:nvPr/>
              </p14:nvContentPartPr>
              <p14:xfrm>
                <a:off x="5226192" y="2209320"/>
                <a:ext cx="57240" cy="201240"/>
              </p14:xfrm>
            </p:contentPart>
          </mc:Choice>
          <mc:Fallback xmlns="">
            <p:pic>
              <p:nvPicPr>
                <p:cNvPr id="538" name="Ink 537"/>
                <p:cNvPicPr/>
                <p:nvPr/>
              </p:nvPicPr>
              <p:blipFill>
                <a:blip r:embed="rId246"/>
                <a:stretch>
                  <a:fillRect/>
                </a:stretch>
              </p:blipFill>
              <p:spPr>
                <a:xfrm>
                  <a:off x="5216472" y="2199240"/>
                  <a:ext cx="799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18" name="Ink 117"/>
                <p14:cNvContentPartPr/>
                <p14:nvPr/>
              </p14:nvContentPartPr>
              <p14:xfrm>
                <a:off x="5244552" y="2240640"/>
                <a:ext cx="20520" cy="93240"/>
              </p14:xfrm>
            </p:contentPart>
          </mc:Choice>
          <mc:Fallback xmlns="">
            <p:pic>
              <p:nvPicPr>
                <p:cNvPr id="539" name="Ink 538"/>
                <p:cNvPicPr/>
                <p:nvPr/>
              </p:nvPicPr>
              <p:blipFill>
                <a:blip r:embed="rId248"/>
                <a:stretch>
                  <a:fillRect/>
                </a:stretch>
              </p:blipFill>
              <p:spPr>
                <a:xfrm>
                  <a:off x="5236272" y="2232360"/>
                  <a:ext cx="37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9" name="Ink 118"/>
                <p14:cNvContentPartPr/>
                <p14:nvPr/>
              </p14:nvContentPartPr>
              <p14:xfrm>
                <a:off x="5229432" y="2121120"/>
                <a:ext cx="33480" cy="197640"/>
              </p14:xfrm>
            </p:contentPart>
          </mc:Choice>
          <mc:Fallback xmlns="">
            <p:pic>
              <p:nvPicPr>
                <p:cNvPr id="540" name="Ink 539"/>
                <p:cNvPicPr/>
                <p:nvPr/>
              </p:nvPicPr>
              <p:blipFill>
                <a:blip r:embed="rId250"/>
                <a:stretch>
                  <a:fillRect/>
                </a:stretch>
              </p:blipFill>
              <p:spPr>
                <a:xfrm>
                  <a:off x="5217552" y="2112480"/>
                  <a:ext cx="56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20" name="Ink 119"/>
                <p14:cNvContentPartPr/>
                <p14:nvPr/>
              </p14:nvContentPartPr>
              <p14:xfrm>
                <a:off x="5252832" y="2209680"/>
                <a:ext cx="5760" cy="72720"/>
              </p14:xfrm>
            </p:contentPart>
          </mc:Choice>
          <mc:Fallback xmlns="">
            <p:pic>
              <p:nvPicPr>
                <p:cNvPr id="541" name="Ink 540"/>
                <p:cNvPicPr/>
                <p:nvPr/>
              </p:nvPicPr>
              <p:blipFill>
                <a:blip r:embed="rId252"/>
                <a:stretch>
                  <a:fillRect/>
                </a:stretch>
              </p:blipFill>
              <p:spPr>
                <a:xfrm>
                  <a:off x="5244192" y="2201040"/>
                  <a:ext cx="23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21" name="Ink 120"/>
                <p14:cNvContentPartPr/>
                <p14:nvPr/>
              </p14:nvContentPartPr>
              <p14:xfrm>
                <a:off x="5211792" y="2047680"/>
                <a:ext cx="17640" cy="41760"/>
              </p14:xfrm>
            </p:contentPart>
          </mc:Choice>
          <mc:Fallback xmlns="">
            <p:pic>
              <p:nvPicPr>
                <p:cNvPr id="542" name="Ink 541"/>
                <p:cNvPicPr/>
                <p:nvPr/>
              </p:nvPicPr>
              <p:blipFill>
                <a:blip r:embed="rId254"/>
                <a:stretch>
                  <a:fillRect/>
                </a:stretch>
              </p:blipFill>
              <p:spPr>
                <a:xfrm>
                  <a:off x="5203512" y="2038320"/>
                  <a:ext cx="352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22" name="Ink 121"/>
                <p14:cNvContentPartPr/>
                <p14:nvPr/>
              </p14:nvContentPartPr>
              <p14:xfrm>
                <a:off x="5227632" y="2072520"/>
                <a:ext cx="18360" cy="193320"/>
              </p14:xfrm>
            </p:contentPart>
          </mc:Choice>
          <mc:Fallback xmlns="">
            <p:pic>
              <p:nvPicPr>
                <p:cNvPr id="543" name="Ink 542"/>
                <p:cNvPicPr/>
                <p:nvPr/>
              </p:nvPicPr>
              <p:blipFill>
                <a:blip r:embed="rId256"/>
                <a:stretch>
                  <a:fillRect/>
                </a:stretch>
              </p:blipFill>
              <p:spPr>
                <a:xfrm>
                  <a:off x="5216472" y="2063880"/>
                  <a:ext cx="39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23" name="Ink 122"/>
                <p14:cNvContentPartPr/>
                <p14:nvPr/>
              </p14:nvContentPartPr>
              <p14:xfrm>
                <a:off x="5232672" y="2161080"/>
                <a:ext cx="53640" cy="213840"/>
              </p14:xfrm>
            </p:contentPart>
          </mc:Choice>
          <mc:Fallback xmlns="">
            <p:pic>
              <p:nvPicPr>
                <p:cNvPr id="544" name="Ink 543"/>
                <p:cNvPicPr/>
                <p:nvPr/>
              </p:nvPicPr>
              <p:blipFill>
                <a:blip r:embed="rId258"/>
                <a:stretch>
                  <a:fillRect/>
                </a:stretch>
              </p:blipFill>
              <p:spPr>
                <a:xfrm>
                  <a:off x="5223672" y="2152080"/>
                  <a:ext cx="72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24" name="Ink 123"/>
                <p14:cNvContentPartPr/>
                <p14:nvPr/>
              </p14:nvContentPartPr>
              <p14:xfrm>
                <a:off x="5249952" y="2258280"/>
                <a:ext cx="36720" cy="152280"/>
              </p14:xfrm>
            </p:contentPart>
          </mc:Choice>
          <mc:Fallback xmlns="">
            <p:pic>
              <p:nvPicPr>
                <p:cNvPr id="545" name="Ink 544"/>
                <p:cNvPicPr/>
                <p:nvPr/>
              </p:nvPicPr>
              <p:blipFill>
                <a:blip r:embed="rId260"/>
                <a:stretch>
                  <a:fillRect/>
                </a:stretch>
              </p:blipFill>
              <p:spPr>
                <a:xfrm>
                  <a:off x="5239152" y="2249280"/>
                  <a:ext cx="58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25" name="Ink 124"/>
                <p14:cNvContentPartPr/>
                <p14:nvPr/>
              </p14:nvContentPartPr>
              <p14:xfrm>
                <a:off x="5207112" y="2207520"/>
                <a:ext cx="13320" cy="147240"/>
              </p14:xfrm>
            </p:contentPart>
          </mc:Choice>
          <mc:Fallback xmlns="">
            <p:pic>
              <p:nvPicPr>
                <p:cNvPr id="546" name="Ink 545"/>
                <p:cNvPicPr/>
                <p:nvPr/>
              </p:nvPicPr>
              <p:blipFill>
                <a:blip r:embed="rId262"/>
                <a:stretch>
                  <a:fillRect/>
                </a:stretch>
              </p:blipFill>
              <p:spPr>
                <a:xfrm>
                  <a:off x="5196672" y="2198880"/>
                  <a:ext cx="3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26" name="Ink 125"/>
                <p14:cNvContentPartPr/>
                <p14:nvPr/>
              </p14:nvContentPartPr>
              <p14:xfrm>
                <a:off x="5281992" y="2601360"/>
                <a:ext cx="48600" cy="73080"/>
              </p14:xfrm>
            </p:contentPart>
          </mc:Choice>
          <mc:Fallback xmlns="">
            <p:pic>
              <p:nvPicPr>
                <p:cNvPr id="548" name="Ink 547"/>
                <p:cNvPicPr/>
                <p:nvPr/>
              </p:nvPicPr>
              <p:blipFill>
                <a:blip r:embed="rId264"/>
                <a:stretch>
                  <a:fillRect/>
                </a:stretch>
              </p:blipFill>
              <p:spPr>
                <a:xfrm>
                  <a:off x="5270472" y="2588040"/>
                  <a:ext cx="73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27" name="Ink 126"/>
                <p14:cNvContentPartPr/>
                <p14:nvPr/>
              </p14:nvContentPartPr>
              <p14:xfrm>
                <a:off x="5298552" y="2613960"/>
                <a:ext cx="55440" cy="73440"/>
              </p14:xfrm>
            </p:contentPart>
          </mc:Choice>
          <mc:Fallback xmlns="">
            <p:pic>
              <p:nvPicPr>
                <p:cNvPr id="549" name="Ink 548"/>
                <p:cNvPicPr/>
                <p:nvPr/>
              </p:nvPicPr>
              <p:blipFill>
                <a:blip r:embed="rId266"/>
                <a:stretch>
                  <a:fillRect/>
                </a:stretch>
              </p:blipFill>
              <p:spPr>
                <a:xfrm>
                  <a:off x="5286312" y="2604240"/>
                  <a:ext cx="774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28" name="Ink 127"/>
                <p14:cNvContentPartPr/>
                <p14:nvPr/>
              </p14:nvContentPartPr>
              <p14:xfrm>
                <a:off x="5222952" y="2658960"/>
                <a:ext cx="51840" cy="37800"/>
              </p14:xfrm>
            </p:contentPart>
          </mc:Choice>
          <mc:Fallback xmlns="">
            <p:pic>
              <p:nvPicPr>
                <p:cNvPr id="550" name="Ink 549"/>
                <p:cNvPicPr/>
                <p:nvPr/>
              </p:nvPicPr>
              <p:blipFill>
                <a:blip r:embed="rId268"/>
                <a:stretch>
                  <a:fillRect/>
                </a:stretch>
              </p:blipFill>
              <p:spPr>
                <a:xfrm>
                  <a:off x="5214312" y="2650320"/>
                  <a:ext cx="687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29" name="Ink 128"/>
                <p14:cNvContentPartPr/>
                <p14:nvPr/>
              </p14:nvContentPartPr>
              <p14:xfrm>
                <a:off x="5159952" y="2665080"/>
                <a:ext cx="43560" cy="16920"/>
              </p14:xfrm>
            </p:contentPart>
          </mc:Choice>
          <mc:Fallback xmlns="">
            <p:pic>
              <p:nvPicPr>
                <p:cNvPr id="551" name="Ink 550"/>
                <p:cNvPicPr/>
                <p:nvPr/>
              </p:nvPicPr>
              <p:blipFill>
                <a:blip r:embed="rId270"/>
                <a:stretch>
                  <a:fillRect/>
                </a:stretch>
              </p:blipFill>
              <p:spPr>
                <a:xfrm>
                  <a:off x="5146992" y="2651760"/>
                  <a:ext cx="66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30" name="Ink 129"/>
                <p14:cNvContentPartPr/>
                <p14:nvPr/>
              </p14:nvContentPartPr>
              <p14:xfrm>
                <a:off x="5207832" y="2693880"/>
                <a:ext cx="39240" cy="2520"/>
              </p14:xfrm>
            </p:contentPart>
          </mc:Choice>
          <mc:Fallback xmlns="">
            <p:pic>
              <p:nvPicPr>
                <p:cNvPr id="552" name="Ink 551"/>
                <p:cNvPicPr/>
                <p:nvPr/>
              </p:nvPicPr>
              <p:blipFill>
                <a:blip r:embed="rId272"/>
                <a:stretch>
                  <a:fillRect/>
                </a:stretch>
              </p:blipFill>
              <p:spPr>
                <a:xfrm>
                  <a:off x="5198112" y="2682360"/>
                  <a:ext cx="59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31" name="Ink 130"/>
                <p14:cNvContentPartPr/>
                <p14:nvPr/>
              </p14:nvContentPartPr>
              <p14:xfrm>
                <a:off x="6327846" y="1671480"/>
                <a:ext cx="91080" cy="141840"/>
              </p14:xfrm>
            </p:contentPart>
          </mc:Choice>
          <mc:Fallback xmlns="">
            <p:pic>
              <p:nvPicPr>
                <p:cNvPr id="553" name="Ink 552"/>
                <p:cNvPicPr/>
                <p:nvPr/>
              </p:nvPicPr>
              <p:blipFill>
                <a:blip r:embed="rId274"/>
                <a:stretch>
                  <a:fillRect/>
                </a:stretch>
              </p:blipFill>
              <p:spPr>
                <a:xfrm>
                  <a:off x="6316686" y="1659240"/>
                  <a:ext cx="113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32" name="Ink 131"/>
                <p14:cNvContentPartPr/>
                <p14:nvPr/>
              </p14:nvContentPartPr>
              <p14:xfrm>
                <a:off x="6329646" y="1657080"/>
                <a:ext cx="73080" cy="142200"/>
              </p14:xfrm>
            </p:contentPart>
          </mc:Choice>
          <mc:Fallback xmlns="">
            <p:pic>
              <p:nvPicPr>
                <p:cNvPr id="554" name="Ink 553"/>
                <p:cNvPicPr/>
                <p:nvPr/>
              </p:nvPicPr>
              <p:blipFill>
                <a:blip r:embed="rId276"/>
                <a:stretch>
                  <a:fillRect/>
                </a:stretch>
              </p:blipFill>
              <p:spPr>
                <a:xfrm>
                  <a:off x="6318486" y="1645920"/>
                  <a:ext cx="954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33" name="Ink 132"/>
                <p14:cNvContentPartPr/>
                <p14:nvPr/>
              </p14:nvContentPartPr>
              <p14:xfrm>
                <a:off x="6322806" y="1725120"/>
                <a:ext cx="84600" cy="152640"/>
              </p14:xfrm>
            </p:contentPart>
          </mc:Choice>
          <mc:Fallback xmlns="">
            <p:pic>
              <p:nvPicPr>
                <p:cNvPr id="555" name="Ink 554"/>
                <p:cNvPicPr/>
                <p:nvPr/>
              </p:nvPicPr>
              <p:blipFill>
                <a:blip r:embed="rId278"/>
                <a:stretch>
                  <a:fillRect/>
                </a:stretch>
              </p:blipFill>
              <p:spPr>
                <a:xfrm>
                  <a:off x="6309846" y="1712880"/>
                  <a:ext cx="1101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34" name="Ink 133"/>
                <p14:cNvContentPartPr/>
                <p14:nvPr/>
              </p14:nvContentPartPr>
              <p14:xfrm>
                <a:off x="6333246" y="1769040"/>
                <a:ext cx="88560" cy="156960"/>
              </p14:xfrm>
            </p:contentPart>
          </mc:Choice>
          <mc:Fallback xmlns="">
            <p:pic>
              <p:nvPicPr>
                <p:cNvPr id="556" name="Ink 555"/>
                <p:cNvPicPr/>
                <p:nvPr/>
              </p:nvPicPr>
              <p:blipFill>
                <a:blip r:embed="rId280"/>
                <a:stretch>
                  <a:fillRect/>
                </a:stretch>
              </p:blipFill>
              <p:spPr>
                <a:xfrm>
                  <a:off x="6319926" y="1758240"/>
                  <a:ext cx="114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35" name="Ink 134"/>
                <p14:cNvContentPartPr/>
                <p14:nvPr/>
              </p14:nvContentPartPr>
              <p14:xfrm>
                <a:off x="6334326" y="1789920"/>
                <a:ext cx="110160" cy="219240"/>
              </p14:xfrm>
            </p:contentPart>
          </mc:Choice>
          <mc:Fallback xmlns="">
            <p:pic>
              <p:nvPicPr>
                <p:cNvPr id="557" name="Ink 556"/>
                <p:cNvPicPr/>
                <p:nvPr/>
              </p:nvPicPr>
              <p:blipFill>
                <a:blip r:embed="rId282"/>
                <a:stretch>
                  <a:fillRect/>
                </a:stretch>
              </p:blipFill>
              <p:spPr>
                <a:xfrm>
                  <a:off x="6321006" y="1780200"/>
                  <a:ext cx="132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36" name="Ink 135"/>
                <p14:cNvContentPartPr/>
                <p14:nvPr/>
              </p14:nvContentPartPr>
              <p14:xfrm>
                <a:off x="6369966" y="1904400"/>
                <a:ext cx="65520" cy="120960"/>
              </p14:xfrm>
            </p:contentPart>
          </mc:Choice>
          <mc:Fallback xmlns="">
            <p:pic>
              <p:nvPicPr>
                <p:cNvPr id="558" name="Ink 557"/>
                <p:cNvPicPr/>
                <p:nvPr/>
              </p:nvPicPr>
              <p:blipFill>
                <a:blip r:embed="rId284"/>
                <a:stretch>
                  <a:fillRect/>
                </a:stretch>
              </p:blipFill>
              <p:spPr>
                <a:xfrm>
                  <a:off x="6359526" y="1895760"/>
                  <a:ext cx="846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37" name="Ink 136"/>
                <p14:cNvContentPartPr/>
                <p14:nvPr/>
              </p14:nvContentPartPr>
              <p14:xfrm>
                <a:off x="6328206" y="1931040"/>
                <a:ext cx="73440" cy="117720"/>
              </p14:xfrm>
            </p:contentPart>
          </mc:Choice>
          <mc:Fallback xmlns="">
            <p:pic>
              <p:nvPicPr>
                <p:cNvPr id="559" name="Ink 558"/>
                <p:cNvPicPr/>
                <p:nvPr/>
              </p:nvPicPr>
              <p:blipFill>
                <a:blip r:embed="rId286"/>
                <a:stretch>
                  <a:fillRect/>
                </a:stretch>
              </p:blipFill>
              <p:spPr>
                <a:xfrm>
                  <a:off x="6315246" y="1920960"/>
                  <a:ext cx="957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38" name="Ink 137"/>
                <p14:cNvContentPartPr/>
                <p14:nvPr/>
              </p14:nvContentPartPr>
              <p14:xfrm>
                <a:off x="6329646" y="1972440"/>
                <a:ext cx="49320" cy="158760"/>
              </p14:xfrm>
            </p:contentPart>
          </mc:Choice>
          <mc:Fallback xmlns="">
            <p:pic>
              <p:nvPicPr>
                <p:cNvPr id="560" name="Ink 559"/>
                <p:cNvPicPr/>
                <p:nvPr/>
              </p:nvPicPr>
              <p:blipFill>
                <a:blip r:embed="rId288"/>
                <a:stretch>
                  <a:fillRect/>
                </a:stretch>
              </p:blipFill>
              <p:spPr>
                <a:xfrm>
                  <a:off x="6320646" y="1963440"/>
                  <a:ext cx="67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39" name="Ink 138"/>
                <p14:cNvContentPartPr/>
                <p14:nvPr/>
              </p14:nvContentPartPr>
              <p14:xfrm>
                <a:off x="6311286" y="2003760"/>
                <a:ext cx="85320" cy="158400"/>
              </p14:xfrm>
            </p:contentPart>
          </mc:Choice>
          <mc:Fallback xmlns="">
            <p:pic>
              <p:nvPicPr>
                <p:cNvPr id="561" name="Ink 560"/>
                <p:cNvPicPr/>
                <p:nvPr/>
              </p:nvPicPr>
              <p:blipFill>
                <a:blip r:embed="rId290"/>
                <a:stretch>
                  <a:fillRect/>
                </a:stretch>
              </p:blipFill>
              <p:spPr>
                <a:xfrm>
                  <a:off x="6297606" y="1995480"/>
                  <a:ext cx="1072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40" name="Ink 139"/>
                <p14:cNvContentPartPr/>
                <p14:nvPr/>
              </p14:nvContentPartPr>
              <p14:xfrm>
                <a:off x="6308406" y="2044080"/>
                <a:ext cx="82440" cy="191880"/>
              </p14:xfrm>
            </p:contentPart>
          </mc:Choice>
          <mc:Fallback xmlns="">
            <p:pic>
              <p:nvPicPr>
                <p:cNvPr id="562" name="Ink 561"/>
                <p:cNvPicPr/>
                <p:nvPr/>
              </p:nvPicPr>
              <p:blipFill>
                <a:blip r:embed="rId292"/>
                <a:stretch>
                  <a:fillRect/>
                </a:stretch>
              </p:blipFill>
              <p:spPr>
                <a:xfrm>
                  <a:off x="6297246" y="2033640"/>
                  <a:ext cx="104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41" name="Ink 140"/>
                <p14:cNvContentPartPr/>
                <p14:nvPr/>
              </p14:nvContentPartPr>
              <p14:xfrm>
                <a:off x="6328926" y="2133000"/>
                <a:ext cx="45360" cy="200520"/>
              </p14:xfrm>
            </p:contentPart>
          </mc:Choice>
          <mc:Fallback xmlns="">
            <p:pic>
              <p:nvPicPr>
                <p:cNvPr id="563" name="Ink 562"/>
                <p:cNvPicPr/>
                <p:nvPr/>
              </p:nvPicPr>
              <p:blipFill>
                <a:blip r:embed="rId294"/>
                <a:stretch>
                  <a:fillRect/>
                </a:stretch>
              </p:blipFill>
              <p:spPr>
                <a:xfrm>
                  <a:off x="6314166" y="2121840"/>
                  <a:ext cx="70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2" name="Ink 141"/>
                <p14:cNvContentPartPr/>
                <p14:nvPr/>
              </p14:nvContentPartPr>
              <p14:xfrm>
                <a:off x="6350166" y="2158200"/>
                <a:ext cx="61200" cy="189720"/>
              </p14:xfrm>
            </p:contentPart>
          </mc:Choice>
          <mc:Fallback xmlns="">
            <p:pic>
              <p:nvPicPr>
                <p:cNvPr id="564" name="Ink 563"/>
                <p:cNvPicPr/>
                <p:nvPr/>
              </p:nvPicPr>
              <p:blipFill>
                <a:blip r:embed="rId296"/>
                <a:stretch>
                  <a:fillRect/>
                </a:stretch>
              </p:blipFill>
              <p:spPr>
                <a:xfrm>
                  <a:off x="6335406" y="2145960"/>
                  <a:ext cx="88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43" name="Ink 142"/>
                <p14:cNvContentPartPr/>
                <p14:nvPr/>
              </p14:nvContentPartPr>
              <p14:xfrm>
                <a:off x="6379686" y="2180520"/>
                <a:ext cx="87120" cy="158760"/>
              </p14:xfrm>
            </p:contentPart>
          </mc:Choice>
          <mc:Fallback xmlns="">
            <p:pic>
              <p:nvPicPr>
                <p:cNvPr id="565" name="Ink 564"/>
                <p:cNvPicPr/>
                <p:nvPr/>
              </p:nvPicPr>
              <p:blipFill>
                <a:blip r:embed="rId298"/>
                <a:stretch>
                  <a:fillRect/>
                </a:stretch>
              </p:blipFill>
              <p:spPr>
                <a:xfrm>
                  <a:off x="6369246" y="2171160"/>
                  <a:ext cx="107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44" name="Ink 143"/>
                <p14:cNvContentPartPr/>
                <p14:nvPr/>
              </p14:nvContentPartPr>
              <p14:xfrm>
                <a:off x="6379326" y="2160720"/>
                <a:ext cx="52560" cy="136440"/>
              </p14:xfrm>
            </p:contentPart>
          </mc:Choice>
          <mc:Fallback xmlns="">
            <p:pic>
              <p:nvPicPr>
                <p:cNvPr id="566" name="Ink 565"/>
                <p:cNvPicPr/>
                <p:nvPr/>
              </p:nvPicPr>
              <p:blipFill>
                <a:blip r:embed="rId300"/>
                <a:stretch>
                  <a:fillRect/>
                </a:stretch>
              </p:blipFill>
              <p:spPr>
                <a:xfrm>
                  <a:off x="6367086" y="2151360"/>
                  <a:ext cx="74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45" name="Ink 144"/>
                <p14:cNvContentPartPr/>
                <p14:nvPr/>
              </p14:nvContentPartPr>
              <p14:xfrm>
                <a:off x="6364206" y="2056680"/>
                <a:ext cx="99720" cy="190440"/>
              </p14:xfrm>
            </p:contentPart>
          </mc:Choice>
          <mc:Fallback xmlns="">
            <p:pic>
              <p:nvPicPr>
                <p:cNvPr id="567" name="Ink 566"/>
                <p:cNvPicPr/>
                <p:nvPr/>
              </p:nvPicPr>
              <p:blipFill>
                <a:blip r:embed="rId302"/>
                <a:stretch>
                  <a:fillRect/>
                </a:stretch>
              </p:blipFill>
              <p:spPr>
                <a:xfrm>
                  <a:off x="6353046" y="2046600"/>
                  <a:ext cx="119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46" name="Ink 145"/>
                <p14:cNvContentPartPr/>
                <p14:nvPr/>
              </p14:nvContentPartPr>
              <p14:xfrm>
                <a:off x="6399126" y="2054160"/>
                <a:ext cx="58680" cy="172440"/>
              </p14:xfrm>
            </p:contentPart>
          </mc:Choice>
          <mc:Fallback xmlns="">
            <p:pic>
              <p:nvPicPr>
                <p:cNvPr id="568" name="Ink 567"/>
                <p:cNvPicPr/>
                <p:nvPr/>
              </p:nvPicPr>
              <p:blipFill>
                <a:blip r:embed="rId304"/>
                <a:stretch>
                  <a:fillRect/>
                </a:stretch>
              </p:blipFill>
              <p:spPr>
                <a:xfrm>
                  <a:off x="6386166" y="2043000"/>
                  <a:ext cx="828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47" name="Ink 146"/>
                <p14:cNvContentPartPr/>
                <p14:nvPr/>
              </p14:nvContentPartPr>
              <p14:xfrm>
                <a:off x="6417126" y="2111400"/>
                <a:ext cx="31320" cy="205200"/>
              </p14:xfrm>
            </p:contentPart>
          </mc:Choice>
          <mc:Fallback xmlns="">
            <p:pic>
              <p:nvPicPr>
                <p:cNvPr id="569" name="Ink 568"/>
                <p:cNvPicPr/>
                <p:nvPr/>
              </p:nvPicPr>
              <p:blipFill>
                <a:blip r:embed="rId306"/>
                <a:stretch>
                  <a:fillRect/>
                </a:stretch>
              </p:blipFill>
              <p:spPr>
                <a:xfrm>
                  <a:off x="6406326" y="2102040"/>
                  <a:ext cx="51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48" name="Ink 147"/>
                <p14:cNvContentPartPr/>
                <p14:nvPr/>
              </p14:nvContentPartPr>
              <p14:xfrm>
                <a:off x="6437286" y="2194200"/>
                <a:ext cx="14760" cy="156960"/>
              </p14:xfrm>
            </p:contentPart>
          </mc:Choice>
          <mc:Fallback xmlns="">
            <p:pic>
              <p:nvPicPr>
                <p:cNvPr id="570" name="Ink 569"/>
                <p:cNvPicPr/>
                <p:nvPr/>
              </p:nvPicPr>
              <p:blipFill>
                <a:blip r:embed="rId308"/>
                <a:stretch>
                  <a:fillRect/>
                </a:stretch>
              </p:blipFill>
              <p:spPr>
                <a:xfrm>
                  <a:off x="6425046" y="2184840"/>
                  <a:ext cx="388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49" name="Ink 148"/>
                <p14:cNvContentPartPr/>
                <p14:nvPr/>
              </p14:nvContentPartPr>
              <p14:xfrm>
                <a:off x="6431166" y="2159640"/>
                <a:ext cx="31320" cy="204120"/>
              </p14:xfrm>
            </p:contentPart>
          </mc:Choice>
          <mc:Fallback xmlns="">
            <p:pic>
              <p:nvPicPr>
                <p:cNvPr id="571" name="Ink 570"/>
                <p:cNvPicPr/>
                <p:nvPr/>
              </p:nvPicPr>
              <p:blipFill>
                <a:blip r:embed="rId310"/>
                <a:stretch>
                  <a:fillRect/>
                </a:stretch>
              </p:blipFill>
              <p:spPr>
                <a:xfrm>
                  <a:off x="6420726" y="2150280"/>
                  <a:ext cx="53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50" name="Ink 149"/>
                <p14:cNvContentPartPr/>
                <p14:nvPr/>
              </p14:nvContentPartPr>
              <p14:xfrm>
                <a:off x="6429726" y="2228400"/>
                <a:ext cx="32040" cy="206640"/>
              </p14:xfrm>
            </p:contentPart>
          </mc:Choice>
          <mc:Fallback xmlns="">
            <p:pic>
              <p:nvPicPr>
                <p:cNvPr id="572" name="Ink 571"/>
                <p:cNvPicPr/>
                <p:nvPr/>
              </p:nvPicPr>
              <p:blipFill>
                <a:blip r:embed="rId312"/>
                <a:stretch>
                  <a:fillRect/>
                </a:stretch>
              </p:blipFill>
              <p:spPr>
                <a:xfrm>
                  <a:off x="6419286" y="2220120"/>
                  <a:ext cx="54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51" name="Ink 150"/>
                <p14:cNvContentPartPr/>
                <p14:nvPr/>
              </p14:nvContentPartPr>
              <p14:xfrm>
                <a:off x="6412086" y="2256840"/>
                <a:ext cx="61920" cy="243000"/>
              </p14:xfrm>
            </p:contentPart>
          </mc:Choice>
          <mc:Fallback xmlns="">
            <p:pic>
              <p:nvPicPr>
                <p:cNvPr id="573" name="Ink 572"/>
                <p:cNvPicPr/>
                <p:nvPr/>
              </p:nvPicPr>
              <p:blipFill>
                <a:blip r:embed="rId314"/>
                <a:stretch>
                  <a:fillRect/>
                </a:stretch>
              </p:blipFill>
              <p:spPr>
                <a:xfrm>
                  <a:off x="6400926" y="2248560"/>
                  <a:ext cx="842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52" name="Ink 151"/>
                <p14:cNvContentPartPr/>
                <p14:nvPr/>
              </p14:nvContentPartPr>
              <p14:xfrm>
                <a:off x="6348366" y="2237400"/>
                <a:ext cx="27360" cy="143280"/>
              </p14:xfrm>
            </p:contentPart>
          </mc:Choice>
          <mc:Fallback xmlns="">
            <p:pic>
              <p:nvPicPr>
                <p:cNvPr id="574" name="Ink 573"/>
                <p:cNvPicPr/>
                <p:nvPr/>
              </p:nvPicPr>
              <p:blipFill>
                <a:blip r:embed="rId316"/>
                <a:stretch>
                  <a:fillRect/>
                </a:stretch>
              </p:blipFill>
              <p:spPr>
                <a:xfrm>
                  <a:off x="6339006" y="2228400"/>
                  <a:ext cx="45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53" name="Ink 152"/>
                <p14:cNvContentPartPr/>
                <p14:nvPr/>
              </p14:nvContentPartPr>
              <p14:xfrm>
                <a:off x="6304446" y="2129040"/>
                <a:ext cx="9000" cy="221760"/>
              </p14:xfrm>
            </p:contentPart>
          </mc:Choice>
          <mc:Fallback xmlns="">
            <p:pic>
              <p:nvPicPr>
                <p:cNvPr id="575" name="Ink 574"/>
                <p:cNvPicPr/>
                <p:nvPr/>
              </p:nvPicPr>
              <p:blipFill>
                <a:blip r:embed="rId318"/>
                <a:stretch>
                  <a:fillRect/>
                </a:stretch>
              </p:blipFill>
              <p:spPr>
                <a:xfrm>
                  <a:off x="6292206" y="2120040"/>
                  <a:ext cx="32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54" name="Ink 153"/>
                <p14:cNvContentPartPr/>
                <p14:nvPr/>
              </p14:nvContentPartPr>
              <p14:xfrm>
                <a:off x="6296166" y="2106360"/>
                <a:ext cx="14760" cy="317520"/>
              </p14:xfrm>
            </p:contentPart>
          </mc:Choice>
          <mc:Fallback xmlns="">
            <p:pic>
              <p:nvPicPr>
                <p:cNvPr id="577" name="Ink 576"/>
                <p:cNvPicPr/>
                <p:nvPr/>
              </p:nvPicPr>
              <p:blipFill>
                <a:blip r:embed="rId320"/>
                <a:stretch>
                  <a:fillRect/>
                </a:stretch>
              </p:blipFill>
              <p:spPr>
                <a:xfrm>
                  <a:off x="6286086" y="2097360"/>
                  <a:ext cx="385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55" name="Ink 154"/>
                <p14:cNvContentPartPr/>
                <p14:nvPr/>
              </p14:nvContentPartPr>
              <p14:xfrm>
                <a:off x="6296886" y="2166480"/>
                <a:ext cx="18720" cy="372600"/>
              </p14:xfrm>
            </p:contentPart>
          </mc:Choice>
          <mc:Fallback xmlns="">
            <p:pic>
              <p:nvPicPr>
                <p:cNvPr id="578" name="Ink 577"/>
                <p:cNvPicPr/>
                <p:nvPr/>
              </p:nvPicPr>
              <p:blipFill>
                <a:blip r:embed="rId322"/>
                <a:stretch>
                  <a:fillRect/>
                </a:stretch>
              </p:blipFill>
              <p:spPr>
                <a:xfrm>
                  <a:off x="6281406" y="2156760"/>
                  <a:ext cx="493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56" name="Ink 155"/>
                <p14:cNvContentPartPr/>
                <p14:nvPr/>
              </p14:nvContentPartPr>
              <p14:xfrm>
                <a:off x="6327846" y="2300040"/>
                <a:ext cx="10800" cy="314280"/>
              </p14:xfrm>
            </p:contentPart>
          </mc:Choice>
          <mc:Fallback xmlns="">
            <p:pic>
              <p:nvPicPr>
                <p:cNvPr id="579" name="Ink 578"/>
                <p:cNvPicPr/>
                <p:nvPr/>
              </p:nvPicPr>
              <p:blipFill>
                <a:blip r:embed="rId324"/>
                <a:stretch>
                  <a:fillRect/>
                </a:stretch>
              </p:blipFill>
              <p:spPr>
                <a:xfrm>
                  <a:off x="6313446" y="2291040"/>
                  <a:ext cx="342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57" name="Ink 156"/>
                <p14:cNvContentPartPr/>
                <p14:nvPr/>
              </p14:nvContentPartPr>
              <p14:xfrm>
                <a:off x="6324966" y="2420280"/>
                <a:ext cx="33840" cy="191520"/>
              </p14:xfrm>
            </p:contentPart>
          </mc:Choice>
          <mc:Fallback xmlns="">
            <p:pic>
              <p:nvPicPr>
                <p:cNvPr id="580" name="Ink 579"/>
                <p:cNvPicPr/>
                <p:nvPr/>
              </p:nvPicPr>
              <p:blipFill>
                <a:blip r:embed="rId326"/>
                <a:stretch>
                  <a:fillRect/>
                </a:stretch>
              </p:blipFill>
              <p:spPr>
                <a:xfrm>
                  <a:off x="6310206" y="2410920"/>
                  <a:ext cx="57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58" name="Ink 157"/>
                <p14:cNvContentPartPr/>
                <p14:nvPr/>
              </p14:nvContentPartPr>
              <p14:xfrm>
                <a:off x="6296886" y="2489400"/>
                <a:ext cx="21960" cy="119160"/>
              </p14:xfrm>
            </p:contentPart>
          </mc:Choice>
          <mc:Fallback xmlns="">
            <p:pic>
              <p:nvPicPr>
                <p:cNvPr id="581" name="Ink 580"/>
                <p:cNvPicPr/>
                <p:nvPr/>
              </p:nvPicPr>
              <p:blipFill>
                <a:blip r:embed="rId328"/>
                <a:stretch>
                  <a:fillRect/>
                </a:stretch>
              </p:blipFill>
              <p:spPr>
                <a:xfrm>
                  <a:off x="6281766" y="2479320"/>
                  <a:ext cx="47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9" name="Ink 158"/>
                <p14:cNvContentPartPr/>
                <p14:nvPr/>
              </p14:nvContentPartPr>
              <p14:xfrm>
                <a:off x="6278166" y="2088360"/>
                <a:ext cx="10800" cy="292680"/>
              </p14:xfrm>
            </p:contentPart>
          </mc:Choice>
          <mc:Fallback xmlns="">
            <p:pic>
              <p:nvPicPr>
                <p:cNvPr id="582" name="Ink 581"/>
                <p:cNvPicPr/>
                <p:nvPr/>
              </p:nvPicPr>
              <p:blipFill>
                <a:blip r:embed="rId330"/>
                <a:stretch>
                  <a:fillRect/>
                </a:stretch>
              </p:blipFill>
              <p:spPr>
                <a:xfrm>
                  <a:off x="6265566" y="2075400"/>
                  <a:ext cx="367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60" name="Ink 159"/>
                <p14:cNvContentPartPr/>
                <p14:nvPr/>
              </p14:nvContentPartPr>
              <p14:xfrm>
                <a:off x="6297246" y="2207880"/>
                <a:ext cx="11880" cy="364320"/>
              </p14:xfrm>
            </p:contentPart>
          </mc:Choice>
          <mc:Fallback xmlns="">
            <p:pic>
              <p:nvPicPr>
                <p:cNvPr id="583" name="Ink 582"/>
                <p:cNvPicPr/>
                <p:nvPr/>
              </p:nvPicPr>
              <p:blipFill>
                <a:blip r:embed="rId332"/>
                <a:stretch>
                  <a:fillRect/>
                </a:stretch>
              </p:blipFill>
              <p:spPr>
                <a:xfrm>
                  <a:off x="6284646" y="2199240"/>
                  <a:ext cx="352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61" name="Ink 160"/>
                <p14:cNvContentPartPr/>
                <p14:nvPr/>
              </p14:nvContentPartPr>
              <p14:xfrm>
                <a:off x="6289326" y="2347200"/>
                <a:ext cx="5400" cy="165960"/>
              </p14:xfrm>
            </p:contentPart>
          </mc:Choice>
          <mc:Fallback xmlns="">
            <p:pic>
              <p:nvPicPr>
                <p:cNvPr id="584" name="Ink 583"/>
                <p:cNvPicPr/>
                <p:nvPr/>
              </p:nvPicPr>
              <p:blipFill>
                <a:blip r:embed="rId334"/>
                <a:stretch>
                  <a:fillRect/>
                </a:stretch>
              </p:blipFill>
              <p:spPr>
                <a:xfrm>
                  <a:off x="6276726" y="2337840"/>
                  <a:ext cx="309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62" name="Ink 161"/>
                <p14:cNvContentPartPr/>
                <p14:nvPr/>
              </p14:nvContentPartPr>
              <p14:xfrm>
                <a:off x="6305166" y="2057400"/>
                <a:ext cx="34560" cy="47880"/>
              </p14:xfrm>
            </p:contentPart>
          </mc:Choice>
          <mc:Fallback xmlns="">
            <p:pic>
              <p:nvPicPr>
                <p:cNvPr id="585" name="Ink 584"/>
                <p:cNvPicPr/>
                <p:nvPr/>
              </p:nvPicPr>
              <p:blipFill>
                <a:blip r:embed="rId336"/>
                <a:stretch>
                  <a:fillRect/>
                </a:stretch>
              </p:blipFill>
              <p:spPr>
                <a:xfrm>
                  <a:off x="6294006" y="2047320"/>
                  <a:ext cx="55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3" name="Ink 162"/>
                <p14:cNvContentPartPr/>
                <p14:nvPr/>
              </p14:nvContentPartPr>
              <p14:xfrm>
                <a:off x="6306246" y="2072880"/>
                <a:ext cx="1800" cy="5040"/>
              </p14:xfrm>
            </p:contentPart>
          </mc:Choice>
          <mc:Fallback xmlns="">
            <p:pic>
              <p:nvPicPr>
                <p:cNvPr id="586" name="Ink 585"/>
                <p:cNvPicPr/>
                <p:nvPr/>
              </p:nvPicPr>
              <p:blipFill>
                <a:blip r:embed="rId338"/>
                <a:stretch>
                  <a:fillRect/>
                </a:stretch>
              </p:blipFill>
              <p:spPr>
                <a:xfrm>
                  <a:off x="6297246" y="2064240"/>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64" name="Ink 163"/>
                <p14:cNvContentPartPr/>
                <p14:nvPr/>
              </p14:nvContentPartPr>
              <p14:xfrm>
                <a:off x="6303726" y="1940040"/>
                <a:ext cx="37440" cy="147960"/>
              </p14:xfrm>
            </p:contentPart>
          </mc:Choice>
          <mc:Fallback xmlns="">
            <p:pic>
              <p:nvPicPr>
                <p:cNvPr id="587" name="Ink 586"/>
                <p:cNvPicPr/>
                <p:nvPr/>
              </p:nvPicPr>
              <p:blipFill>
                <a:blip r:embed="rId340"/>
                <a:stretch>
                  <a:fillRect/>
                </a:stretch>
              </p:blipFill>
              <p:spPr>
                <a:xfrm>
                  <a:off x="6290766" y="1929240"/>
                  <a:ext cx="640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65" name="Ink 164"/>
                <p14:cNvContentPartPr/>
                <p14:nvPr/>
              </p14:nvContentPartPr>
              <p14:xfrm>
                <a:off x="6296886" y="1828080"/>
                <a:ext cx="26640" cy="109080"/>
              </p14:xfrm>
            </p:contentPart>
          </mc:Choice>
          <mc:Fallback xmlns="">
            <p:pic>
              <p:nvPicPr>
                <p:cNvPr id="588" name="Ink 587"/>
                <p:cNvPicPr/>
                <p:nvPr/>
              </p:nvPicPr>
              <p:blipFill>
                <a:blip r:embed="rId342"/>
                <a:stretch>
                  <a:fillRect/>
                </a:stretch>
              </p:blipFill>
              <p:spPr>
                <a:xfrm>
                  <a:off x="6287166" y="1819080"/>
                  <a:ext cx="46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66" name="Ink 165"/>
                <p14:cNvContentPartPr/>
                <p14:nvPr/>
              </p14:nvContentPartPr>
              <p14:xfrm>
                <a:off x="6285366" y="1567440"/>
                <a:ext cx="21600" cy="225720"/>
              </p14:xfrm>
            </p:contentPart>
          </mc:Choice>
          <mc:Fallback xmlns="">
            <p:pic>
              <p:nvPicPr>
                <p:cNvPr id="589" name="Ink 588"/>
                <p:cNvPicPr/>
                <p:nvPr/>
              </p:nvPicPr>
              <p:blipFill>
                <a:blip r:embed="rId344"/>
                <a:stretch>
                  <a:fillRect/>
                </a:stretch>
              </p:blipFill>
              <p:spPr>
                <a:xfrm>
                  <a:off x="6274926" y="1558800"/>
                  <a:ext cx="424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67" name="Ink 166"/>
                <p14:cNvContentPartPr/>
                <p14:nvPr/>
              </p14:nvContentPartPr>
              <p14:xfrm>
                <a:off x="6306606" y="1596600"/>
                <a:ext cx="65880" cy="209520"/>
              </p14:xfrm>
            </p:contentPart>
          </mc:Choice>
          <mc:Fallback xmlns="">
            <p:pic>
              <p:nvPicPr>
                <p:cNvPr id="590" name="Ink 589"/>
                <p:cNvPicPr/>
                <p:nvPr/>
              </p:nvPicPr>
              <p:blipFill>
                <a:blip r:embed="rId346"/>
                <a:stretch>
                  <a:fillRect/>
                </a:stretch>
              </p:blipFill>
              <p:spPr>
                <a:xfrm>
                  <a:off x="6295086" y="1583640"/>
                  <a:ext cx="90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68" name="Ink 167"/>
                <p14:cNvContentPartPr/>
                <p14:nvPr/>
              </p14:nvContentPartPr>
              <p14:xfrm>
                <a:off x="6268086" y="1494720"/>
                <a:ext cx="102600" cy="241560"/>
              </p14:xfrm>
            </p:contentPart>
          </mc:Choice>
          <mc:Fallback xmlns="">
            <p:pic>
              <p:nvPicPr>
                <p:cNvPr id="591" name="Ink 590"/>
                <p:cNvPicPr/>
                <p:nvPr/>
              </p:nvPicPr>
              <p:blipFill>
                <a:blip r:embed="rId348"/>
                <a:stretch>
                  <a:fillRect/>
                </a:stretch>
              </p:blipFill>
              <p:spPr>
                <a:xfrm>
                  <a:off x="6255126" y="1480680"/>
                  <a:ext cx="1296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69" name="Ink 168"/>
                <p14:cNvContentPartPr/>
                <p14:nvPr/>
              </p14:nvContentPartPr>
              <p14:xfrm>
                <a:off x="6282846" y="1506600"/>
                <a:ext cx="20520" cy="196920"/>
              </p14:xfrm>
            </p:contentPart>
          </mc:Choice>
          <mc:Fallback xmlns="">
            <p:pic>
              <p:nvPicPr>
                <p:cNvPr id="592" name="Ink 591"/>
                <p:cNvPicPr/>
                <p:nvPr/>
              </p:nvPicPr>
              <p:blipFill>
                <a:blip r:embed="rId350"/>
                <a:stretch>
                  <a:fillRect/>
                </a:stretch>
              </p:blipFill>
              <p:spPr>
                <a:xfrm>
                  <a:off x="6274566" y="1498320"/>
                  <a:ext cx="403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70" name="Ink 169"/>
                <p14:cNvContentPartPr/>
                <p14:nvPr/>
              </p14:nvContentPartPr>
              <p14:xfrm>
                <a:off x="6285366" y="1608120"/>
                <a:ext cx="29880" cy="339120"/>
              </p14:xfrm>
            </p:contentPart>
          </mc:Choice>
          <mc:Fallback xmlns="">
            <p:pic>
              <p:nvPicPr>
                <p:cNvPr id="593" name="Ink 592"/>
                <p:cNvPicPr/>
                <p:nvPr/>
              </p:nvPicPr>
              <p:blipFill>
                <a:blip r:embed="rId352"/>
                <a:stretch>
                  <a:fillRect/>
                </a:stretch>
              </p:blipFill>
              <p:spPr>
                <a:xfrm>
                  <a:off x="6272766" y="1599480"/>
                  <a:ext cx="511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71" name="Ink 170"/>
                <p14:cNvContentPartPr/>
                <p14:nvPr/>
              </p14:nvContentPartPr>
              <p14:xfrm>
                <a:off x="6286446" y="1628640"/>
                <a:ext cx="28800" cy="294840"/>
              </p14:xfrm>
            </p:contentPart>
          </mc:Choice>
          <mc:Fallback xmlns="">
            <p:pic>
              <p:nvPicPr>
                <p:cNvPr id="594" name="Ink 593"/>
                <p:cNvPicPr/>
                <p:nvPr/>
              </p:nvPicPr>
              <p:blipFill>
                <a:blip r:embed="rId354"/>
                <a:stretch>
                  <a:fillRect/>
                </a:stretch>
              </p:blipFill>
              <p:spPr>
                <a:xfrm>
                  <a:off x="6274926" y="1619640"/>
                  <a:ext cx="504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72" name="Ink 171"/>
                <p14:cNvContentPartPr/>
                <p14:nvPr/>
              </p14:nvContentPartPr>
              <p14:xfrm>
                <a:off x="6296526" y="1648080"/>
                <a:ext cx="6480" cy="286560"/>
              </p14:xfrm>
            </p:contentPart>
          </mc:Choice>
          <mc:Fallback xmlns="">
            <p:pic>
              <p:nvPicPr>
                <p:cNvPr id="595" name="Ink 594"/>
                <p:cNvPicPr/>
                <p:nvPr/>
              </p:nvPicPr>
              <p:blipFill>
                <a:blip r:embed="rId356"/>
                <a:stretch>
                  <a:fillRect/>
                </a:stretch>
              </p:blipFill>
              <p:spPr>
                <a:xfrm>
                  <a:off x="6286446" y="1639440"/>
                  <a:ext cx="252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73" name="Ink 172"/>
                <p14:cNvContentPartPr/>
                <p14:nvPr/>
              </p14:nvContentPartPr>
              <p14:xfrm>
                <a:off x="6295446" y="1920240"/>
                <a:ext cx="29160" cy="160920"/>
              </p14:xfrm>
            </p:contentPart>
          </mc:Choice>
          <mc:Fallback xmlns="">
            <p:pic>
              <p:nvPicPr>
                <p:cNvPr id="596" name="Ink 595"/>
                <p:cNvPicPr/>
                <p:nvPr/>
              </p:nvPicPr>
              <p:blipFill>
                <a:blip r:embed="rId358"/>
                <a:stretch>
                  <a:fillRect/>
                </a:stretch>
              </p:blipFill>
              <p:spPr>
                <a:xfrm>
                  <a:off x="6283206" y="1911240"/>
                  <a:ext cx="51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74" name="Ink 173"/>
                <p14:cNvContentPartPr/>
                <p14:nvPr/>
              </p14:nvContentPartPr>
              <p14:xfrm>
                <a:off x="6419646" y="1800000"/>
                <a:ext cx="33840" cy="185040"/>
              </p14:xfrm>
            </p:contentPart>
          </mc:Choice>
          <mc:Fallback xmlns="">
            <p:pic>
              <p:nvPicPr>
                <p:cNvPr id="597" name="Ink 596"/>
                <p:cNvPicPr/>
                <p:nvPr/>
              </p:nvPicPr>
              <p:blipFill>
                <a:blip r:embed="rId360"/>
                <a:stretch>
                  <a:fillRect/>
                </a:stretch>
              </p:blipFill>
              <p:spPr>
                <a:xfrm>
                  <a:off x="6409206" y="1790280"/>
                  <a:ext cx="54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75" name="Ink 174"/>
                <p14:cNvContentPartPr/>
                <p14:nvPr/>
              </p14:nvContentPartPr>
              <p14:xfrm>
                <a:off x="6431886" y="1883160"/>
                <a:ext cx="46800" cy="171000"/>
              </p14:xfrm>
            </p:contentPart>
          </mc:Choice>
          <mc:Fallback xmlns="">
            <p:pic>
              <p:nvPicPr>
                <p:cNvPr id="598" name="Ink 597"/>
                <p:cNvPicPr/>
                <p:nvPr/>
              </p:nvPicPr>
              <p:blipFill>
                <a:blip r:embed="rId362"/>
                <a:stretch>
                  <a:fillRect/>
                </a:stretch>
              </p:blipFill>
              <p:spPr>
                <a:xfrm>
                  <a:off x="6419286" y="1874520"/>
                  <a:ext cx="69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76" name="Ink 175"/>
                <p14:cNvContentPartPr/>
                <p14:nvPr/>
              </p14:nvContentPartPr>
              <p14:xfrm>
                <a:off x="6457806" y="1936080"/>
                <a:ext cx="33480" cy="170280"/>
              </p14:xfrm>
            </p:contentPart>
          </mc:Choice>
          <mc:Fallback xmlns="">
            <p:pic>
              <p:nvPicPr>
                <p:cNvPr id="599" name="Ink 598"/>
                <p:cNvPicPr/>
                <p:nvPr/>
              </p:nvPicPr>
              <p:blipFill>
                <a:blip r:embed="rId364"/>
                <a:stretch>
                  <a:fillRect/>
                </a:stretch>
              </p:blipFill>
              <p:spPr>
                <a:xfrm>
                  <a:off x="6443766" y="1922400"/>
                  <a:ext cx="61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77" name="Ink 176"/>
                <p14:cNvContentPartPr/>
                <p14:nvPr/>
              </p14:nvContentPartPr>
              <p14:xfrm>
                <a:off x="6442686" y="1971000"/>
                <a:ext cx="55800" cy="167400"/>
              </p14:xfrm>
            </p:contentPart>
          </mc:Choice>
          <mc:Fallback xmlns="">
            <p:pic>
              <p:nvPicPr>
                <p:cNvPr id="600" name="Ink 599"/>
                <p:cNvPicPr/>
                <p:nvPr/>
              </p:nvPicPr>
              <p:blipFill>
                <a:blip r:embed="rId366"/>
                <a:stretch>
                  <a:fillRect/>
                </a:stretch>
              </p:blipFill>
              <p:spPr>
                <a:xfrm>
                  <a:off x="6428286" y="1959480"/>
                  <a:ext cx="820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78" name="Ink 177"/>
                <p14:cNvContentPartPr/>
                <p14:nvPr/>
              </p14:nvContentPartPr>
              <p14:xfrm>
                <a:off x="6480486" y="1973880"/>
                <a:ext cx="5760" cy="172080"/>
              </p14:xfrm>
            </p:contentPart>
          </mc:Choice>
          <mc:Fallback xmlns="">
            <p:pic>
              <p:nvPicPr>
                <p:cNvPr id="601" name="Ink 600"/>
                <p:cNvPicPr/>
                <p:nvPr/>
              </p:nvPicPr>
              <p:blipFill>
                <a:blip r:embed="rId368"/>
                <a:stretch>
                  <a:fillRect/>
                </a:stretch>
              </p:blipFill>
              <p:spPr>
                <a:xfrm>
                  <a:off x="6467886" y="1961280"/>
                  <a:ext cx="31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79" name="Ink 178"/>
                <p14:cNvContentPartPr/>
                <p14:nvPr/>
              </p14:nvContentPartPr>
              <p14:xfrm>
                <a:off x="6469686" y="2028960"/>
                <a:ext cx="10800" cy="230040"/>
              </p14:xfrm>
            </p:contentPart>
          </mc:Choice>
          <mc:Fallback xmlns="">
            <p:pic>
              <p:nvPicPr>
                <p:cNvPr id="602" name="Ink 601"/>
                <p:cNvPicPr/>
                <p:nvPr/>
              </p:nvPicPr>
              <p:blipFill>
                <a:blip r:embed="rId370"/>
                <a:stretch>
                  <a:fillRect/>
                </a:stretch>
              </p:blipFill>
              <p:spPr>
                <a:xfrm>
                  <a:off x="6458886" y="2020320"/>
                  <a:ext cx="33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80" name="Ink 179"/>
                <p14:cNvContentPartPr/>
                <p14:nvPr/>
              </p14:nvContentPartPr>
              <p14:xfrm>
                <a:off x="6426126" y="2224800"/>
                <a:ext cx="56160" cy="154080"/>
              </p14:xfrm>
            </p:contentPart>
          </mc:Choice>
          <mc:Fallback xmlns="">
            <p:pic>
              <p:nvPicPr>
                <p:cNvPr id="603" name="Ink 602"/>
                <p:cNvPicPr/>
                <p:nvPr/>
              </p:nvPicPr>
              <p:blipFill>
                <a:blip r:embed="rId372"/>
                <a:stretch>
                  <a:fillRect/>
                </a:stretch>
              </p:blipFill>
              <p:spPr>
                <a:xfrm>
                  <a:off x="6414606" y="2213280"/>
                  <a:ext cx="792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81" name="Ink 180"/>
                <p14:cNvContentPartPr/>
                <p14:nvPr/>
              </p14:nvContentPartPr>
              <p14:xfrm>
                <a:off x="6447006" y="2267640"/>
                <a:ext cx="37440" cy="185760"/>
              </p14:xfrm>
            </p:contentPart>
          </mc:Choice>
          <mc:Fallback xmlns="">
            <p:pic>
              <p:nvPicPr>
                <p:cNvPr id="604" name="Ink 603"/>
                <p:cNvPicPr/>
                <p:nvPr/>
              </p:nvPicPr>
              <p:blipFill>
                <a:blip r:embed="rId374"/>
                <a:stretch>
                  <a:fillRect/>
                </a:stretch>
              </p:blipFill>
              <p:spPr>
                <a:xfrm>
                  <a:off x="6434766" y="2256480"/>
                  <a:ext cx="615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82" name="Ink 181"/>
                <p14:cNvContentPartPr/>
                <p14:nvPr/>
              </p14:nvContentPartPr>
              <p14:xfrm>
                <a:off x="6396966" y="2289960"/>
                <a:ext cx="79920" cy="189720"/>
              </p14:xfrm>
            </p:contentPart>
          </mc:Choice>
          <mc:Fallback xmlns="">
            <p:pic>
              <p:nvPicPr>
                <p:cNvPr id="605" name="Ink 604"/>
                <p:cNvPicPr/>
                <p:nvPr/>
              </p:nvPicPr>
              <p:blipFill>
                <a:blip r:embed="rId376"/>
                <a:stretch>
                  <a:fillRect/>
                </a:stretch>
              </p:blipFill>
              <p:spPr>
                <a:xfrm>
                  <a:off x="6381126" y="2275920"/>
                  <a:ext cx="109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83" name="Ink 182"/>
                <p14:cNvContentPartPr/>
                <p14:nvPr/>
              </p14:nvContentPartPr>
              <p14:xfrm>
                <a:off x="6378246" y="2302920"/>
                <a:ext cx="46080" cy="137520"/>
              </p14:xfrm>
            </p:contentPart>
          </mc:Choice>
          <mc:Fallback xmlns="">
            <p:pic>
              <p:nvPicPr>
                <p:cNvPr id="606" name="Ink 605"/>
                <p:cNvPicPr/>
                <p:nvPr/>
              </p:nvPicPr>
              <p:blipFill>
                <a:blip r:embed="rId378"/>
                <a:stretch>
                  <a:fillRect/>
                </a:stretch>
              </p:blipFill>
              <p:spPr>
                <a:xfrm>
                  <a:off x="6366006" y="2294640"/>
                  <a:ext cx="66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84" name="Ink 183"/>
                <p14:cNvContentPartPr/>
                <p14:nvPr/>
              </p14:nvContentPartPr>
              <p14:xfrm>
                <a:off x="6347646" y="2301840"/>
                <a:ext cx="43560" cy="174240"/>
              </p14:xfrm>
            </p:contentPart>
          </mc:Choice>
          <mc:Fallback xmlns="">
            <p:pic>
              <p:nvPicPr>
                <p:cNvPr id="607" name="Ink 606"/>
                <p:cNvPicPr/>
                <p:nvPr/>
              </p:nvPicPr>
              <p:blipFill>
                <a:blip r:embed="rId380"/>
                <a:stretch>
                  <a:fillRect/>
                </a:stretch>
              </p:blipFill>
              <p:spPr>
                <a:xfrm>
                  <a:off x="6333606" y="2292120"/>
                  <a:ext cx="66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85" name="Ink 184"/>
                <p14:cNvContentPartPr/>
                <p14:nvPr/>
              </p14:nvContentPartPr>
              <p14:xfrm>
                <a:off x="6327486" y="2446920"/>
                <a:ext cx="43920" cy="126000"/>
              </p14:xfrm>
            </p:contentPart>
          </mc:Choice>
          <mc:Fallback xmlns="">
            <p:pic>
              <p:nvPicPr>
                <p:cNvPr id="608" name="Ink 607"/>
                <p:cNvPicPr/>
                <p:nvPr/>
              </p:nvPicPr>
              <p:blipFill>
                <a:blip r:embed="rId382"/>
                <a:stretch>
                  <a:fillRect/>
                </a:stretch>
              </p:blipFill>
              <p:spPr>
                <a:xfrm>
                  <a:off x="6317406" y="2437560"/>
                  <a:ext cx="63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86" name="Ink 185"/>
                <p14:cNvContentPartPr/>
                <p14:nvPr/>
              </p14:nvContentPartPr>
              <p14:xfrm>
                <a:off x="6277806" y="2510640"/>
                <a:ext cx="34200" cy="122400"/>
              </p14:xfrm>
            </p:contentPart>
          </mc:Choice>
          <mc:Fallback xmlns="">
            <p:pic>
              <p:nvPicPr>
                <p:cNvPr id="609" name="Ink 608"/>
                <p:cNvPicPr/>
                <p:nvPr/>
              </p:nvPicPr>
              <p:blipFill>
                <a:blip r:embed="rId384"/>
                <a:stretch>
                  <a:fillRect/>
                </a:stretch>
              </p:blipFill>
              <p:spPr>
                <a:xfrm>
                  <a:off x="6267366" y="2498040"/>
                  <a:ext cx="54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87" name="Ink 186"/>
                <p14:cNvContentPartPr/>
                <p14:nvPr/>
              </p14:nvContentPartPr>
              <p14:xfrm>
                <a:off x="6266286" y="2612880"/>
                <a:ext cx="24840" cy="17280"/>
              </p14:xfrm>
            </p:contentPart>
          </mc:Choice>
          <mc:Fallback xmlns="">
            <p:pic>
              <p:nvPicPr>
                <p:cNvPr id="610" name="Ink 609"/>
                <p:cNvPicPr/>
                <p:nvPr/>
              </p:nvPicPr>
              <p:blipFill>
                <a:blip r:embed="rId386"/>
                <a:stretch>
                  <a:fillRect/>
                </a:stretch>
              </p:blipFill>
              <p:spPr>
                <a:xfrm>
                  <a:off x="6255486" y="2602800"/>
                  <a:ext cx="45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88" name="Ink 187"/>
                <p14:cNvContentPartPr/>
                <p14:nvPr/>
              </p14:nvContentPartPr>
              <p14:xfrm>
                <a:off x="6331806" y="2426400"/>
                <a:ext cx="137520" cy="188640"/>
              </p14:xfrm>
            </p:contentPart>
          </mc:Choice>
          <mc:Fallback xmlns="">
            <p:pic>
              <p:nvPicPr>
                <p:cNvPr id="611" name="Ink 610"/>
                <p:cNvPicPr/>
                <p:nvPr/>
              </p:nvPicPr>
              <p:blipFill>
                <a:blip r:embed="rId388"/>
                <a:stretch>
                  <a:fillRect/>
                </a:stretch>
              </p:blipFill>
              <p:spPr>
                <a:xfrm>
                  <a:off x="6320646" y="2417760"/>
                  <a:ext cx="159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89" name="Ink 188"/>
                <p14:cNvContentPartPr/>
                <p14:nvPr/>
              </p14:nvContentPartPr>
              <p14:xfrm>
                <a:off x="6412806" y="2457000"/>
                <a:ext cx="38880" cy="73080"/>
              </p14:xfrm>
            </p:contentPart>
          </mc:Choice>
          <mc:Fallback xmlns="">
            <p:pic>
              <p:nvPicPr>
                <p:cNvPr id="612" name="Ink 611"/>
                <p:cNvPicPr/>
                <p:nvPr/>
              </p:nvPicPr>
              <p:blipFill>
                <a:blip r:embed="rId390"/>
                <a:stretch>
                  <a:fillRect/>
                </a:stretch>
              </p:blipFill>
              <p:spPr>
                <a:xfrm>
                  <a:off x="6400206" y="2448360"/>
                  <a:ext cx="60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90" name="Ink 189"/>
                <p14:cNvContentPartPr/>
                <p14:nvPr/>
              </p14:nvContentPartPr>
              <p14:xfrm>
                <a:off x="6483006" y="2220120"/>
                <a:ext cx="22680" cy="76320"/>
              </p14:xfrm>
            </p:contentPart>
          </mc:Choice>
          <mc:Fallback xmlns="">
            <p:pic>
              <p:nvPicPr>
                <p:cNvPr id="613" name="Ink 612"/>
                <p:cNvPicPr/>
                <p:nvPr/>
              </p:nvPicPr>
              <p:blipFill>
                <a:blip r:embed="rId392"/>
                <a:stretch>
                  <a:fillRect/>
                </a:stretch>
              </p:blipFill>
              <p:spPr>
                <a:xfrm>
                  <a:off x="6470766" y="2207160"/>
                  <a:ext cx="475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91" name="Ink 190"/>
                <p14:cNvContentPartPr/>
                <p14:nvPr/>
              </p14:nvContentPartPr>
              <p14:xfrm>
                <a:off x="6475446" y="2198520"/>
                <a:ext cx="23760" cy="146520"/>
              </p14:xfrm>
            </p:contentPart>
          </mc:Choice>
          <mc:Fallback xmlns="">
            <p:pic>
              <p:nvPicPr>
                <p:cNvPr id="614" name="Ink 613"/>
                <p:cNvPicPr/>
                <p:nvPr/>
              </p:nvPicPr>
              <p:blipFill>
                <a:blip r:embed="rId394"/>
                <a:stretch>
                  <a:fillRect/>
                </a:stretch>
              </p:blipFill>
              <p:spPr>
                <a:xfrm>
                  <a:off x="6463926" y="2189880"/>
                  <a:ext cx="46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92" name="Ink 191"/>
                <p14:cNvContentPartPr/>
                <p14:nvPr/>
              </p14:nvContentPartPr>
              <p14:xfrm>
                <a:off x="6497046" y="2211840"/>
                <a:ext cx="9000" cy="52560"/>
              </p14:xfrm>
            </p:contentPart>
          </mc:Choice>
          <mc:Fallback xmlns="">
            <p:pic>
              <p:nvPicPr>
                <p:cNvPr id="615" name="Ink 614"/>
                <p:cNvPicPr/>
                <p:nvPr/>
              </p:nvPicPr>
              <p:blipFill>
                <a:blip r:embed="rId396"/>
                <a:stretch>
                  <a:fillRect/>
                </a:stretch>
              </p:blipFill>
              <p:spPr>
                <a:xfrm>
                  <a:off x="6487686" y="2203200"/>
                  <a:ext cx="27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93" name="Ink 192"/>
                <p14:cNvContentPartPr/>
                <p14:nvPr/>
              </p14:nvContentPartPr>
              <p14:xfrm>
                <a:off x="6516486" y="1919880"/>
                <a:ext cx="24480" cy="183600"/>
              </p14:xfrm>
            </p:contentPart>
          </mc:Choice>
          <mc:Fallback xmlns="">
            <p:pic>
              <p:nvPicPr>
                <p:cNvPr id="616" name="Ink 615"/>
                <p:cNvPicPr/>
                <p:nvPr/>
              </p:nvPicPr>
              <p:blipFill>
                <a:blip r:embed="rId398"/>
                <a:stretch>
                  <a:fillRect/>
                </a:stretch>
              </p:blipFill>
              <p:spPr>
                <a:xfrm>
                  <a:off x="6507126" y="1910880"/>
                  <a:ext cx="47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94" name="Ink 193"/>
                <p14:cNvContentPartPr/>
                <p14:nvPr/>
              </p14:nvContentPartPr>
              <p14:xfrm>
                <a:off x="6519366" y="2111760"/>
                <a:ext cx="4320" cy="51480"/>
              </p14:xfrm>
            </p:contentPart>
          </mc:Choice>
          <mc:Fallback xmlns="">
            <p:pic>
              <p:nvPicPr>
                <p:cNvPr id="617" name="Ink 616"/>
                <p:cNvPicPr/>
                <p:nvPr/>
              </p:nvPicPr>
              <p:blipFill>
                <a:blip r:embed="rId400"/>
                <a:stretch>
                  <a:fillRect/>
                </a:stretch>
              </p:blipFill>
              <p:spPr>
                <a:xfrm>
                  <a:off x="6510366" y="2103120"/>
                  <a:ext cx="21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95" name="Ink 194"/>
                <p14:cNvContentPartPr/>
                <p14:nvPr/>
              </p14:nvContentPartPr>
              <p14:xfrm>
                <a:off x="6480846" y="2036520"/>
                <a:ext cx="8640" cy="96120"/>
              </p14:xfrm>
            </p:contentPart>
          </mc:Choice>
          <mc:Fallback xmlns="">
            <p:pic>
              <p:nvPicPr>
                <p:cNvPr id="618" name="Ink 617"/>
                <p:cNvPicPr/>
                <p:nvPr/>
              </p:nvPicPr>
              <p:blipFill>
                <a:blip r:embed="rId402"/>
                <a:stretch>
                  <a:fillRect/>
                </a:stretch>
              </p:blipFill>
              <p:spPr>
                <a:xfrm>
                  <a:off x="6467886" y="2025360"/>
                  <a:ext cx="33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96" name="Ink 195"/>
                <p14:cNvContentPartPr/>
                <p14:nvPr/>
              </p14:nvContentPartPr>
              <p14:xfrm>
                <a:off x="6484806" y="1989720"/>
                <a:ext cx="3240" cy="165960"/>
              </p14:xfrm>
            </p:contentPart>
          </mc:Choice>
          <mc:Fallback xmlns="">
            <p:pic>
              <p:nvPicPr>
                <p:cNvPr id="619" name="Ink 618"/>
                <p:cNvPicPr/>
                <p:nvPr/>
              </p:nvPicPr>
              <p:blipFill>
                <a:blip r:embed="rId404"/>
                <a:stretch>
                  <a:fillRect/>
                </a:stretch>
              </p:blipFill>
              <p:spPr>
                <a:xfrm>
                  <a:off x="6473646" y="1980720"/>
                  <a:ext cx="25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97" name="Ink 196"/>
                <p14:cNvContentPartPr/>
                <p14:nvPr/>
              </p14:nvContentPartPr>
              <p14:xfrm>
                <a:off x="6492366" y="2019600"/>
                <a:ext cx="2880" cy="124200"/>
              </p14:xfrm>
            </p:contentPart>
          </mc:Choice>
          <mc:Fallback xmlns="">
            <p:pic>
              <p:nvPicPr>
                <p:cNvPr id="620" name="Ink 619"/>
                <p:cNvPicPr/>
                <p:nvPr/>
              </p:nvPicPr>
              <p:blipFill>
                <a:blip r:embed="rId406"/>
                <a:stretch>
                  <a:fillRect/>
                </a:stretch>
              </p:blipFill>
              <p:spPr>
                <a:xfrm>
                  <a:off x="6481566" y="2010240"/>
                  <a:ext cx="26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98" name="Ink 197"/>
                <p14:cNvContentPartPr/>
                <p14:nvPr/>
              </p14:nvContentPartPr>
              <p14:xfrm>
                <a:off x="6381126" y="2052000"/>
                <a:ext cx="44280" cy="86400"/>
              </p14:xfrm>
            </p:contentPart>
          </mc:Choice>
          <mc:Fallback xmlns="">
            <p:pic>
              <p:nvPicPr>
                <p:cNvPr id="621" name="Ink 620"/>
                <p:cNvPicPr/>
                <p:nvPr/>
              </p:nvPicPr>
              <p:blipFill>
                <a:blip r:embed="rId408"/>
                <a:stretch>
                  <a:fillRect/>
                </a:stretch>
              </p:blipFill>
              <p:spPr>
                <a:xfrm>
                  <a:off x="6372486" y="2043720"/>
                  <a:ext cx="612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99" name="Ink 198"/>
                <p14:cNvContentPartPr/>
                <p14:nvPr/>
              </p14:nvContentPartPr>
              <p14:xfrm>
                <a:off x="6353766" y="2028960"/>
                <a:ext cx="47880" cy="84240"/>
              </p14:xfrm>
            </p:contentPart>
          </mc:Choice>
          <mc:Fallback xmlns="">
            <p:pic>
              <p:nvPicPr>
                <p:cNvPr id="622" name="Ink 621"/>
                <p:cNvPicPr/>
                <p:nvPr/>
              </p:nvPicPr>
              <p:blipFill>
                <a:blip r:embed="rId410"/>
                <a:stretch>
                  <a:fillRect/>
                </a:stretch>
              </p:blipFill>
              <p:spPr>
                <a:xfrm>
                  <a:off x="6342606" y="2016360"/>
                  <a:ext cx="712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00" name="Ink 199"/>
                <p14:cNvContentPartPr/>
                <p14:nvPr/>
              </p14:nvContentPartPr>
              <p14:xfrm>
                <a:off x="6342246" y="2020320"/>
                <a:ext cx="48960" cy="98280"/>
              </p14:xfrm>
            </p:contentPart>
          </mc:Choice>
          <mc:Fallback xmlns="">
            <p:pic>
              <p:nvPicPr>
                <p:cNvPr id="623" name="Ink 622"/>
                <p:cNvPicPr/>
                <p:nvPr/>
              </p:nvPicPr>
              <p:blipFill>
                <a:blip r:embed="rId412"/>
                <a:stretch>
                  <a:fillRect/>
                </a:stretch>
              </p:blipFill>
              <p:spPr>
                <a:xfrm>
                  <a:off x="6332886" y="2012400"/>
                  <a:ext cx="662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01" name="Ink 200"/>
                <p14:cNvContentPartPr/>
                <p14:nvPr/>
              </p14:nvContentPartPr>
              <p14:xfrm>
                <a:off x="6287166" y="1991160"/>
                <a:ext cx="29160" cy="72000"/>
              </p14:xfrm>
            </p:contentPart>
          </mc:Choice>
          <mc:Fallback xmlns="">
            <p:pic>
              <p:nvPicPr>
                <p:cNvPr id="624" name="Ink 623"/>
                <p:cNvPicPr/>
                <p:nvPr/>
              </p:nvPicPr>
              <p:blipFill>
                <a:blip r:embed="rId414"/>
                <a:stretch>
                  <a:fillRect/>
                </a:stretch>
              </p:blipFill>
              <p:spPr>
                <a:xfrm>
                  <a:off x="6274566" y="1978920"/>
                  <a:ext cx="52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02" name="Ink 201"/>
                <p14:cNvContentPartPr/>
                <p14:nvPr/>
              </p14:nvContentPartPr>
              <p14:xfrm>
                <a:off x="6354846" y="1508760"/>
                <a:ext cx="42120" cy="93240"/>
              </p14:xfrm>
            </p:contentPart>
          </mc:Choice>
          <mc:Fallback xmlns="">
            <p:pic>
              <p:nvPicPr>
                <p:cNvPr id="625" name="Ink 624"/>
                <p:cNvPicPr/>
                <p:nvPr/>
              </p:nvPicPr>
              <p:blipFill>
                <a:blip r:embed="rId416"/>
                <a:stretch>
                  <a:fillRect/>
                </a:stretch>
              </p:blipFill>
              <p:spPr>
                <a:xfrm>
                  <a:off x="6344406" y="1497600"/>
                  <a:ext cx="63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03" name="Ink 202"/>
                <p14:cNvContentPartPr/>
                <p14:nvPr/>
              </p14:nvContentPartPr>
              <p14:xfrm>
                <a:off x="6279246" y="1515960"/>
                <a:ext cx="8280" cy="39960"/>
              </p14:xfrm>
            </p:contentPart>
          </mc:Choice>
          <mc:Fallback xmlns="">
            <p:pic>
              <p:nvPicPr>
                <p:cNvPr id="626" name="Ink 625"/>
                <p:cNvPicPr/>
                <p:nvPr/>
              </p:nvPicPr>
              <p:blipFill>
                <a:blip r:embed="rId418"/>
                <a:stretch>
                  <a:fillRect/>
                </a:stretch>
              </p:blipFill>
              <p:spPr>
                <a:xfrm>
                  <a:off x="6270966" y="1506960"/>
                  <a:ext cx="252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04" name="Ink 203"/>
                <p14:cNvContentPartPr/>
                <p14:nvPr/>
              </p14:nvContentPartPr>
              <p14:xfrm>
                <a:off x="6495966" y="2179800"/>
                <a:ext cx="27000" cy="149400"/>
              </p14:xfrm>
            </p:contentPart>
          </mc:Choice>
          <mc:Fallback xmlns="">
            <p:pic>
              <p:nvPicPr>
                <p:cNvPr id="627" name="Ink 626"/>
                <p:cNvPicPr/>
                <p:nvPr/>
              </p:nvPicPr>
              <p:blipFill>
                <a:blip r:embed="rId420"/>
                <a:stretch>
                  <a:fillRect/>
                </a:stretch>
              </p:blipFill>
              <p:spPr>
                <a:xfrm>
                  <a:off x="6484446" y="2168640"/>
                  <a:ext cx="52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05" name="Ink 204"/>
                <p14:cNvContentPartPr/>
                <p14:nvPr/>
              </p14:nvContentPartPr>
              <p14:xfrm>
                <a:off x="6465006" y="2302920"/>
                <a:ext cx="36000" cy="171720"/>
              </p14:xfrm>
            </p:contentPart>
          </mc:Choice>
          <mc:Fallback xmlns="">
            <p:pic>
              <p:nvPicPr>
                <p:cNvPr id="628" name="Ink 627"/>
                <p:cNvPicPr/>
                <p:nvPr/>
              </p:nvPicPr>
              <p:blipFill>
                <a:blip r:embed="rId422"/>
                <a:stretch>
                  <a:fillRect/>
                </a:stretch>
              </p:blipFill>
              <p:spPr>
                <a:xfrm>
                  <a:off x="6453126" y="2293920"/>
                  <a:ext cx="58320" cy="192600"/>
                </a:xfrm>
                <a:prstGeom prst="rect">
                  <a:avLst/>
                </a:prstGeom>
              </p:spPr>
            </p:pic>
          </mc:Fallback>
        </mc:AlternateContent>
      </p:grpSp>
    </p:spTree>
    <p:extLst>
      <p:ext uri="{BB962C8B-B14F-4D97-AF65-F5344CB8AC3E}">
        <p14:creationId xmlns:p14="http://schemas.microsoft.com/office/powerpoint/2010/main" val="2342951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769815"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Proposed method</a:t>
            </a:r>
          </a:p>
        </p:txBody>
      </p:sp>
      <p:sp>
        <p:nvSpPr>
          <p:cNvPr id="3" name="Rectangle 2"/>
          <p:cNvSpPr/>
          <p:nvPr/>
        </p:nvSpPr>
        <p:spPr>
          <a:xfrm>
            <a:off x="322616" y="1083516"/>
            <a:ext cx="6944959"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Can we rotate the lens about any point? </a:t>
            </a:r>
          </a:p>
        </p:txBody>
      </p:sp>
      <p:grpSp>
        <p:nvGrpSpPr>
          <p:cNvPr id="24" name="Group 23"/>
          <p:cNvGrpSpPr/>
          <p:nvPr/>
        </p:nvGrpSpPr>
        <p:grpSpPr>
          <a:xfrm>
            <a:off x="1056449" y="3198658"/>
            <a:ext cx="2378393" cy="1249199"/>
            <a:chOff x="608774" y="3198658"/>
            <a:chExt cx="2378393" cy="1249199"/>
          </a:xfrm>
        </p:grpSpPr>
        <p:cxnSp>
          <p:nvCxnSpPr>
            <p:cNvPr id="5" name="Straight Connector 4"/>
            <p:cNvCxnSpPr/>
            <p:nvPr/>
          </p:nvCxnSpPr>
          <p:spPr>
            <a:xfrm>
              <a:off x="608774" y="3822648"/>
              <a:ext cx="23774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987167" y="3199908"/>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590" y="3198658"/>
              <a:ext cx="1728399" cy="1249199"/>
            </a:xfrm>
            <a:prstGeom prst="rect">
              <a:avLst/>
            </a:prstGeom>
            <a:effectLst>
              <a:outerShdw blurRad="50800" dist="38100" dir="5400000" algn="ctr" rotWithShape="0">
                <a:srgbClr val="000000">
                  <a:alpha val="95000"/>
                </a:srgbClr>
              </a:outerShdw>
            </a:effectLst>
          </p:spPr>
        </p:pic>
        <p:sp>
          <p:nvSpPr>
            <p:cNvPr id="15" name="Oval 14"/>
            <p:cNvSpPr/>
            <p:nvPr/>
          </p:nvSpPr>
          <p:spPr>
            <a:xfrm>
              <a:off x="2026900"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381707"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672094"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17288"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62482"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390525" y="5086350"/>
            <a:ext cx="4297074" cy="400110"/>
          </a:xfrm>
          <a:prstGeom prst="rect">
            <a:avLst/>
          </a:prstGeom>
          <a:solidFill>
            <a:schemeClr val="bg1">
              <a:alpha val="20000"/>
            </a:schemeClr>
          </a:solidFill>
          <a:ln>
            <a:gradFill flip="none" rotWithShape="1">
              <a:gsLst>
                <a:gs pos="0">
                  <a:srgbClr val="FF0000">
                    <a:alpha val="0"/>
                  </a:srgbClr>
                </a:gs>
                <a:gs pos="97000">
                  <a:srgbClr val="FF0000">
                    <a:alpha val="0"/>
                  </a:srgbClr>
                </a:gs>
                <a:gs pos="97000">
                  <a:srgbClr val="00B050"/>
                </a:gs>
                <a:gs pos="100000">
                  <a:srgbClr val="00B050"/>
                </a:gs>
              </a:gsLst>
              <a:lin ang="5400000" scaled="1"/>
              <a:tileRect/>
            </a:gradFill>
          </a:ln>
        </p:spPr>
        <p:txBody>
          <a:bodyPr wrap="none" rtlCol="0">
            <a:spAutoFit/>
          </a:bodyPr>
          <a:lstStyle/>
          <a:p>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Many possible points of rotation</a:t>
            </a:r>
          </a:p>
        </p:txBody>
      </p:sp>
    </p:spTree>
    <p:extLst>
      <p:ext uri="{BB962C8B-B14F-4D97-AF65-F5344CB8AC3E}">
        <p14:creationId xmlns:p14="http://schemas.microsoft.com/office/powerpoint/2010/main" val="3252756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12" y="399082"/>
            <a:ext cx="3769815"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Proposed method</a:t>
            </a:r>
          </a:p>
        </p:txBody>
      </p:sp>
      <p:sp>
        <p:nvSpPr>
          <p:cNvPr id="3" name="Rectangle 2"/>
          <p:cNvSpPr/>
          <p:nvPr/>
        </p:nvSpPr>
        <p:spPr>
          <a:xfrm>
            <a:off x="322616" y="1083516"/>
            <a:ext cx="6944959"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Can we rotate the lens about any point? </a:t>
            </a:r>
          </a:p>
        </p:txBody>
      </p:sp>
      <p:grpSp>
        <p:nvGrpSpPr>
          <p:cNvPr id="24" name="Group 23"/>
          <p:cNvGrpSpPr/>
          <p:nvPr/>
        </p:nvGrpSpPr>
        <p:grpSpPr>
          <a:xfrm>
            <a:off x="1056449" y="3198658"/>
            <a:ext cx="2378393" cy="1249199"/>
            <a:chOff x="608774" y="3198658"/>
            <a:chExt cx="2378393" cy="1249199"/>
          </a:xfrm>
        </p:grpSpPr>
        <p:cxnSp>
          <p:nvCxnSpPr>
            <p:cNvPr id="5" name="Straight Connector 4"/>
            <p:cNvCxnSpPr/>
            <p:nvPr/>
          </p:nvCxnSpPr>
          <p:spPr>
            <a:xfrm>
              <a:off x="608774" y="3822648"/>
              <a:ext cx="237744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987167" y="3199908"/>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590" y="3198658"/>
              <a:ext cx="1728399" cy="1249199"/>
            </a:xfrm>
            <a:prstGeom prst="rect">
              <a:avLst/>
            </a:prstGeom>
            <a:effectLst>
              <a:outerShdw blurRad="50800" dist="38100" dir="5400000" algn="ctr" rotWithShape="0">
                <a:srgbClr val="000000">
                  <a:alpha val="95000"/>
                </a:srgbClr>
              </a:outerShdw>
            </a:effectLst>
          </p:spPr>
        </p:pic>
        <p:sp>
          <p:nvSpPr>
            <p:cNvPr id="15" name="Oval 14"/>
            <p:cNvSpPr/>
            <p:nvPr/>
          </p:nvSpPr>
          <p:spPr>
            <a:xfrm>
              <a:off x="2026900"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381707"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672094"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17288"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62482" y="3769106"/>
              <a:ext cx="91440" cy="91440"/>
            </a:xfrm>
            <a:prstGeom prst="ellipse">
              <a:avLst/>
            </a:prstGeom>
            <a:solidFill>
              <a:srgbClr val="FFC000"/>
            </a:solid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390525" y="5086350"/>
            <a:ext cx="4297074" cy="400110"/>
          </a:xfrm>
          <a:prstGeom prst="rect">
            <a:avLst/>
          </a:prstGeom>
          <a:solidFill>
            <a:schemeClr val="bg1">
              <a:alpha val="20000"/>
            </a:schemeClr>
          </a:solidFill>
          <a:ln>
            <a:gradFill flip="none" rotWithShape="1">
              <a:gsLst>
                <a:gs pos="0">
                  <a:srgbClr val="FF0000">
                    <a:alpha val="0"/>
                  </a:srgbClr>
                </a:gs>
                <a:gs pos="97000">
                  <a:srgbClr val="FF0000">
                    <a:alpha val="0"/>
                  </a:srgbClr>
                </a:gs>
                <a:gs pos="97000">
                  <a:srgbClr val="00B050"/>
                </a:gs>
                <a:gs pos="100000">
                  <a:srgbClr val="00B050"/>
                </a:gs>
              </a:gsLst>
              <a:lin ang="5400000" scaled="1"/>
              <a:tileRect/>
            </a:gradFill>
          </a:ln>
        </p:spPr>
        <p:txBody>
          <a:bodyPr wrap="none" rtlCol="0">
            <a:spAutoFit/>
          </a:bodyPr>
          <a:lstStyle/>
          <a:p>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Many possible points of rotation</a:t>
            </a:r>
          </a:p>
        </p:txBody>
      </p:sp>
      <p:sp>
        <p:nvSpPr>
          <p:cNvPr id="16" name="Rectangle 15"/>
          <p:cNvSpPr/>
          <p:nvPr/>
        </p:nvSpPr>
        <p:spPr>
          <a:xfrm>
            <a:off x="322616" y="1674066"/>
            <a:ext cx="6944959" cy="523220"/>
          </a:xfrm>
          <a:prstGeom prst="rect">
            <a:avLst/>
          </a:prstGeom>
        </p:spPr>
        <p:txBody>
          <a:bodyPr wrap="square">
            <a:spAutoFit/>
          </a:bodyPr>
          <a:lstStyle/>
          <a:p>
            <a:r>
              <a:rPr lang="en-US" sz="2800" b="1" dirty="0">
                <a:solidFill>
                  <a:srgbClr val="3A9AFF"/>
                </a:solidFill>
                <a:latin typeface="Segoe UI Symbol" panose="020B0502040204020203" pitchFamily="34" charset="0"/>
                <a:ea typeface="Segoe UI Symbol" panose="020B0502040204020203" pitchFamily="34" charset="0"/>
                <a:cs typeface="Times New Roman" panose="02020603050405020304" pitchFamily="18" charset="0"/>
              </a:rPr>
              <a:t>Is there any desired lens parameter? </a:t>
            </a:r>
          </a:p>
        </p:txBody>
      </p:sp>
    </p:spTree>
    <p:extLst>
      <p:ext uri="{BB962C8B-B14F-4D97-AF65-F5344CB8AC3E}">
        <p14:creationId xmlns:p14="http://schemas.microsoft.com/office/powerpoint/2010/main" val="160741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6869" y="3044280"/>
            <a:ext cx="9578263" cy="769441"/>
          </a:xfrm>
          <a:prstGeom prst="rect">
            <a:avLst/>
          </a:prstGeom>
          <a:noFill/>
        </p:spPr>
        <p:txBody>
          <a:bodyPr wrap="none" rtlCol="0">
            <a:spAutoFit/>
          </a:bodyPr>
          <a:lstStyle/>
          <a:p>
            <a:r>
              <a:rPr lang="en-US" sz="4400" b="1" dirty="0">
                <a:solidFill>
                  <a:srgbClr val="FF3F7A"/>
                </a:solidFill>
                <a:latin typeface="Euclid" panose="02020503060505020303" pitchFamily="18" charset="0"/>
              </a:rPr>
              <a:t>Two existing methods to extend DOF</a:t>
            </a:r>
          </a:p>
        </p:txBody>
      </p:sp>
    </p:spTree>
    <p:extLst>
      <p:ext uri="{BB962C8B-B14F-4D97-AF65-F5344CB8AC3E}">
        <p14:creationId xmlns:p14="http://schemas.microsoft.com/office/powerpoint/2010/main" val="2439870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73091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concept</a:t>
            </a:r>
          </a:p>
        </p:txBody>
      </p:sp>
      <p:grpSp>
        <p:nvGrpSpPr>
          <p:cNvPr id="45" name="Group 44"/>
          <p:cNvGrpSpPr/>
          <p:nvPr/>
        </p:nvGrpSpPr>
        <p:grpSpPr>
          <a:xfrm>
            <a:off x="923007" y="1925053"/>
            <a:ext cx="10345987" cy="3041583"/>
            <a:chOff x="1357162" y="1925053"/>
            <a:chExt cx="10345987" cy="3041583"/>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78624"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781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73091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concept</a:t>
            </a:r>
          </a:p>
        </p:txBody>
      </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98502"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8593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73091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concept</a:t>
            </a:r>
          </a:p>
        </p:txBody>
      </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568685"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Right Arrow 1"/>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32" name="Straight Connector 3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320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73091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concept</a:t>
            </a:r>
          </a:p>
        </p:txBody>
      </p:sp>
      <p:grpSp>
        <p:nvGrpSpPr>
          <p:cNvPr id="39" name="Group 38" hidden="1"/>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48807"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4020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812" y="399082"/>
            <a:ext cx="4730910" cy="646331"/>
          </a:xfrm>
          <a:prstGeom prst="rect">
            <a:avLst/>
          </a:prstGeom>
          <a:noFill/>
        </p:spPr>
        <p:txBody>
          <a:bodyPr wrap="none" rtlCol="0">
            <a:spAutoFit/>
          </a:bodyPr>
          <a:lstStyle/>
          <a:p>
            <a:r>
              <a:rPr lang="en-US" sz="3600" b="1" dirty="0">
                <a:solidFill>
                  <a:srgbClr val="FF3F7A"/>
                </a:solidFill>
                <a:latin typeface="Euclid" panose="02020503060505020303" pitchFamily="18" charset="0"/>
              </a:rPr>
              <a:t>Focal stacking concept</a:t>
            </a:r>
          </a:p>
        </p:txBody>
      </p:sp>
      <p:grpSp>
        <p:nvGrpSpPr>
          <p:cNvPr id="40" name="Group 39" hidden="1"/>
          <p:cNvGrpSpPr/>
          <p:nvPr/>
        </p:nvGrpSpPr>
        <p:grpSpPr>
          <a:xfrm>
            <a:off x="2919844" y="1937068"/>
            <a:ext cx="3709555" cy="3034146"/>
            <a:chOff x="2919844" y="1937068"/>
            <a:chExt cx="3709555" cy="3034146"/>
          </a:xfrm>
        </p:grpSpPr>
        <p:sp>
          <p:nvSpPr>
            <p:cNvPr id="30" name="Rectangle 29"/>
            <p:cNvSpPr/>
            <p:nvPr/>
          </p:nvSpPr>
          <p:spPr>
            <a:xfrm>
              <a:off x="2919844" y="1937068"/>
              <a:ext cx="3709555"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628410"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hidden="1"/>
          <p:cNvGrpSpPr/>
          <p:nvPr/>
        </p:nvGrpSpPr>
        <p:grpSpPr>
          <a:xfrm>
            <a:off x="7902222" y="1937068"/>
            <a:ext cx="327378" cy="3034146"/>
            <a:chOff x="7902222" y="1937068"/>
            <a:chExt cx="327378" cy="3034146"/>
          </a:xfrm>
        </p:grpSpPr>
        <p:sp>
          <p:nvSpPr>
            <p:cNvPr id="33" name="Rectangle 32"/>
            <p:cNvSpPr/>
            <p:nvPr/>
          </p:nvSpPr>
          <p:spPr>
            <a:xfrm>
              <a:off x="7902222" y="1937068"/>
              <a:ext cx="327378"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8097982"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hidden="1"/>
          <p:cNvGrpSpPr/>
          <p:nvPr/>
        </p:nvGrpSpPr>
        <p:grpSpPr>
          <a:xfrm>
            <a:off x="8280400" y="1937068"/>
            <a:ext cx="208844" cy="3034146"/>
            <a:chOff x="8280400" y="1937068"/>
            <a:chExt cx="208844" cy="3034146"/>
          </a:xfrm>
        </p:grpSpPr>
        <p:sp>
          <p:nvSpPr>
            <p:cNvPr id="34" name="Rectangle 33"/>
            <p:cNvSpPr/>
            <p:nvPr/>
          </p:nvSpPr>
          <p:spPr>
            <a:xfrm>
              <a:off x="8280400" y="1937068"/>
              <a:ext cx="208844"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8378537"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hidden="1"/>
          <p:cNvGrpSpPr/>
          <p:nvPr/>
        </p:nvGrpSpPr>
        <p:grpSpPr>
          <a:xfrm>
            <a:off x="8500535" y="1937068"/>
            <a:ext cx="135466" cy="3034146"/>
            <a:chOff x="8500535" y="1937068"/>
            <a:chExt cx="135466" cy="3034146"/>
          </a:xfrm>
        </p:grpSpPr>
        <p:sp>
          <p:nvSpPr>
            <p:cNvPr id="35" name="Rectangle 34"/>
            <p:cNvSpPr/>
            <p:nvPr/>
          </p:nvSpPr>
          <p:spPr>
            <a:xfrm>
              <a:off x="8500535" y="1937068"/>
              <a:ext cx="135466"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8555178"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923007" y="1925053"/>
            <a:ext cx="10345987" cy="3046161"/>
            <a:chOff x="1357162" y="1925053"/>
            <a:chExt cx="10345987" cy="3046161"/>
          </a:xfrm>
        </p:grpSpPr>
        <p:cxnSp>
          <p:nvCxnSpPr>
            <p:cNvPr id="8" name="Straight Connector 7"/>
            <p:cNvCxnSpPr/>
            <p:nvPr/>
          </p:nvCxnSpPr>
          <p:spPr>
            <a:xfrm>
              <a:off x="1357205" y="3432123"/>
              <a:ext cx="10241280" cy="0"/>
            </a:xfrm>
            <a:prstGeom prst="line">
              <a:avLst/>
            </a:prstGeom>
            <a:ln w="12700">
              <a:solidFill>
                <a:srgbClr val="F5504E"/>
              </a:solidFill>
            </a:ln>
          </p:spPr>
          <p:style>
            <a:lnRef idx="1">
              <a:schemeClr val="accent1"/>
            </a:lnRef>
            <a:fillRef idx="0">
              <a:schemeClr val="accent1"/>
            </a:fillRef>
            <a:effectRef idx="0">
              <a:schemeClr val="accent1"/>
            </a:effectRef>
            <a:fontRef idx="minor">
              <a:schemeClr val="tx1"/>
            </a:fontRef>
          </p:style>
        </p:cxnSp>
        <p:sp>
          <p:nvSpPr>
            <p:cNvPr id="9" name="Cube 8"/>
            <p:cNvSpPr/>
            <p:nvPr/>
          </p:nvSpPr>
          <p:spPr>
            <a:xfrm>
              <a:off x="5641976"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e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600000">
              <a:off x="9425012" y="2813762"/>
              <a:ext cx="1728399" cy="1249199"/>
            </a:xfrm>
            <a:prstGeom prst="rect">
              <a:avLst/>
            </a:prstGeom>
            <a:effectLst>
              <a:outerShdw blurRad="50800" dist="38100" dir="5400000" algn="ctr" rotWithShape="0">
                <a:srgbClr val="000000">
                  <a:alpha val="95000"/>
                </a:srgbClr>
              </a:outerShdw>
            </a:effectLst>
          </p:spPr>
        </p:pic>
        <p:sp>
          <p:nvSpPr>
            <p:cNvPr id="16" name="Rectangle 15"/>
            <p:cNvSpPr/>
            <p:nvPr/>
          </p:nvSpPr>
          <p:spPr>
            <a:xfrm>
              <a:off x="1357162" y="1925053"/>
              <a:ext cx="10345987" cy="3041583"/>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6891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300355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43180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69468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8280401" y="3018930"/>
              <a:ext cx="552450" cy="548640"/>
            </a:xfrm>
            <a:prstGeom prst="cube">
              <a:avLst>
                <a:gd name="adj" fmla="val 25000"/>
              </a:avLst>
            </a:prstGeom>
            <a:solidFill>
              <a:schemeClr val="bg1">
                <a:lumMod val="65000"/>
                <a:alpha val="85000"/>
              </a:schemeClr>
            </a:solidFill>
            <a:ln w="0">
              <a:solidFill>
                <a:schemeClr val="tx1">
                  <a:lumMod val="50000"/>
                  <a:lumOff val="50000"/>
                  <a:alpha val="34000"/>
                </a:schemeClr>
              </a:solidFill>
            </a:ln>
            <a:effectLst>
              <a:outerShdw blurRad="76200" dist="12700" dir="13500000" sy="23000" kx="1200000" algn="br"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6989496" y="1937068"/>
              <a:ext cx="765971" cy="3034146"/>
              <a:chOff x="6989496" y="1937068"/>
              <a:chExt cx="765971" cy="3034146"/>
            </a:xfrm>
          </p:grpSpPr>
          <p:sp>
            <p:nvSpPr>
              <p:cNvPr id="31" name="Rectangle 30"/>
              <p:cNvSpPr/>
              <p:nvPr/>
            </p:nvSpPr>
            <p:spPr>
              <a:xfrm>
                <a:off x="6989496" y="1937068"/>
                <a:ext cx="765971" cy="3034146"/>
              </a:xfrm>
              <a:prstGeom prst="rect">
                <a:avLst/>
              </a:prstGeom>
              <a:solidFill>
                <a:schemeClr val="bg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7481455" y="1937068"/>
                <a:ext cx="0" cy="3034146"/>
              </a:xfrm>
              <a:prstGeom prst="line">
                <a:avLst/>
              </a:prstGeom>
              <a:ln w="15875" cap="rnd">
                <a:solidFill>
                  <a:schemeClr val="bg1">
                    <a:lumMod val="65000"/>
                    <a:alpha val="88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11528929" y="2809383"/>
              <a:ext cx="0" cy="1231900"/>
            </a:xfrm>
            <a:prstGeom prst="line">
              <a:avLst/>
            </a:prstGeom>
            <a:ln w="38100" cap="rnd">
              <a:solidFill>
                <a:srgbClr val="777777"/>
              </a:solidFill>
              <a:rou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flipH="1">
              <a:off x="11350486" y="2454966"/>
              <a:ext cx="278296" cy="25841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grpSp>
      <p:cxnSp>
        <p:nvCxnSpPr>
          <p:cNvPr id="42" name="Straight Connector 41"/>
          <p:cNvCxnSpPr/>
          <p:nvPr/>
        </p:nvCxnSpPr>
        <p:spPr>
          <a:xfrm rot="1980000">
            <a:off x="8768259" y="3382673"/>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rot="1980000">
            <a:off x="8837680" y="3387278"/>
            <a:ext cx="0" cy="104351"/>
          </a:xfrm>
          <a:prstGeom prst="line">
            <a:avLst/>
          </a:prstGeom>
          <a:ln w="9525" cap="sq">
            <a:solidFill>
              <a:srgbClr val="F5504E"/>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0330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FE49D25-79C8-4888-9EB9-19BA059167A3}" vid="{78DBDD59-95E7-469D-B730-1BFC898E9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1425</TotalTime>
  <Words>842</Words>
  <Application>Microsoft Office PowerPoint</Application>
  <PresentationFormat>Widescreen</PresentationFormat>
  <Paragraphs>216</Paragraphs>
  <Slides>35</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Calibri Light</vt:lpstr>
      <vt:lpstr>Cambria Math</vt:lpstr>
      <vt:lpstr>Euclid</vt:lpstr>
      <vt:lpstr>Segoe UI Light</vt:lpstr>
      <vt:lpstr>Segoe UI Symbol</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Indranil Sinharoy</dc:creator>
  <cp:lastModifiedBy>Indranil Sinharoy</cp:lastModifiedBy>
  <cp:revision>116</cp:revision>
  <dcterms:created xsi:type="dcterms:W3CDTF">2016-06-27T07:00:30Z</dcterms:created>
  <dcterms:modified xsi:type="dcterms:W3CDTF">2016-06-29T07:02:59Z</dcterms:modified>
</cp:coreProperties>
</file>